
<file path=[Content_Types].xml><?xml version="1.0" encoding="utf-8"?>
<Types xmlns="http://schemas.openxmlformats.org/package/2006/content-types">
  <Default Extension="HEIC" ContentType="image/heic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2"/>
  </p:notesMasterIdLst>
  <p:sldIdLst>
    <p:sldId id="256" r:id="rId3"/>
    <p:sldId id="685" r:id="rId4"/>
    <p:sldId id="697" r:id="rId5"/>
    <p:sldId id="686" r:id="rId6"/>
    <p:sldId id="695" r:id="rId7"/>
    <p:sldId id="696" r:id="rId8"/>
    <p:sldId id="698" r:id="rId9"/>
    <p:sldId id="687" r:id="rId10"/>
    <p:sldId id="699" r:id="rId11"/>
    <p:sldId id="700" r:id="rId12"/>
    <p:sldId id="701" r:id="rId13"/>
    <p:sldId id="702" r:id="rId14"/>
    <p:sldId id="703" r:id="rId15"/>
    <p:sldId id="704" r:id="rId16"/>
    <p:sldId id="705" r:id="rId17"/>
    <p:sldId id="706" r:id="rId18"/>
    <p:sldId id="711" r:id="rId19"/>
    <p:sldId id="708" r:id="rId20"/>
    <p:sldId id="709" r:id="rId21"/>
    <p:sldId id="710" r:id="rId22"/>
    <p:sldId id="707" r:id="rId23"/>
    <p:sldId id="712" r:id="rId24"/>
    <p:sldId id="713" r:id="rId25"/>
    <p:sldId id="714" r:id="rId26"/>
    <p:sldId id="715" r:id="rId27"/>
    <p:sldId id="716" r:id="rId28"/>
    <p:sldId id="717" r:id="rId29"/>
    <p:sldId id="718" r:id="rId30"/>
    <p:sldId id="719" r:id="rId31"/>
    <p:sldId id="720" r:id="rId32"/>
    <p:sldId id="721" r:id="rId33"/>
    <p:sldId id="722" r:id="rId34"/>
    <p:sldId id="723" r:id="rId35"/>
    <p:sldId id="724" r:id="rId36"/>
    <p:sldId id="725" r:id="rId37"/>
    <p:sldId id="694" r:id="rId38"/>
    <p:sldId id="726" r:id="rId39"/>
    <p:sldId id="727" r:id="rId40"/>
    <p:sldId id="728" r:id="rId41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3AB2278-4473-3C21-3BEF-01F28C47A088}" name="吉澤 開" initials="吉澤" userId="03c174eacf7b5b0e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0776"/>
    <a:srgbClr val="BC14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939210-C614-4E8B-BC7E-1153E58EA061}" v="65" dt="2024-04-19T16:17:17.0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11" autoAdjust="0"/>
    <p:restoredTop sz="84174" autoAdjust="0"/>
  </p:normalViewPr>
  <p:slideViewPr>
    <p:cSldViewPr snapToGrid="0">
      <p:cViewPr varScale="1">
        <p:scale>
          <a:sx n="53" d="100"/>
          <a:sy n="53" d="100"/>
        </p:scale>
        <p:origin x="1208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microsoft.com/office/2018/10/relationships/authors" Target="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吉澤 開" userId="03c174eacf7b5b0e" providerId="LiveId" clId="{0BD7C6C3-8F0B-4497-860D-FD8AF6BC058C}"/>
    <pc:docChg chg="undo custSel delSld modSld sldOrd">
      <pc:chgData name="吉澤 開" userId="03c174eacf7b5b0e" providerId="LiveId" clId="{0BD7C6C3-8F0B-4497-860D-FD8AF6BC058C}" dt="2023-11-25T02:12:10.425" v="2846" actId="20577"/>
      <pc:docMkLst>
        <pc:docMk/>
      </pc:docMkLst>
      <pc:sldChg chg="del">
        <pc:chgData name="吉澤 開" userId="03c174eacf7b5b0e" providerId="LiveId" clId="{0BD7C6C3-8F0B-4497-860D-FD8AF6BC058C}" dt="2023-11-24T12:07:17.980" v="10" actId="47"/>
        <pc:sldMkLst>
          <pc:docMk/>
          <pc:sldMk cId="3439715475" sldId="572"/>
        </pc:sldMkLst>
      </pc:sldChg>
      <pc:sldChg chg="del">
        <pc:chgData name="吉澤 開" userId="03c174eacf7b5b0e" providerId="LiveId" clId="{0BD7C6C3-8F0B-4497-860D-FD8AF6BC058C}" dt="2023-11-24T12:07:16.305" v="8" actId="47"/>
        <pc:sldMkLst>
          <pc:docMk/>
          <pc:sldMk cId="3707515599" sldId="581"/>
        </pc:sldMkLst>
      </pc:sldChg>
      <pc:sldChg chg="del">
        <pc:chgData name="吉澤 開" userId="03c174eacf7b5b0e" providerId="LiveId" clId="{0BD7C6C3-8F0B-4497-860D-FD8AF6BC058C}" dt="2023-11-24T12:07:14.063" v="5" actId="47"/>
        <pc:sldMkLst>
          <pc:docMk/>
          <pc:sldMk cId="2734513834" sldId="583"/>
        </pc:sldMkLst>
      </pc:sldChg>
      <pc:sldChg chg="del">
        <pc:chgData name="吉澤 開" userId="03c174eacf7b5b0e" providerId="LiveId" clId="{0BD7C6C3-8F0B-4497-860D-FD8AF6BC058C}" dt="2023-11-24T12:07:14.774" v="6" actId="47"/>
        <pc:sldMkLst>
          <pc:docMk/>
          <pc:sldMk cId="3326736955" sldId="608"/>
        </pc:sldMkLst>
      </pc:sldChg>
      <pc:sldChg chg="del">
        <pc:chgData name="吉澤 開" userId="03c174eacf7b5b0e" providerId="LiveId" clId="{0BD7C6C3-8F0B-4497-860D-FD8AF6BC058C}" dt="2023-11-24T12:07:17.395" v="9" actId="47"/>
        <pc:sldMkLst>
          <pc:docMk/>
          <pc:sldMk cId="976199507" sldId="625"/>
        </pc:sldMkLst>
      </pc:sldChg>
      <pc:sldChg chg="del">
        <pc:chgData name="吉澤 開" userId="03c174eacf7b5b0e" providerId="LiveId" clId="{0BD7C6C3-8F0B-4497-860D-FD8AF6BC058C}" dt="2023-11-24T12:07:11.643" v="2" actId="47"/>
        <pc:sldMkLst>
          <pc:docMk/>
          <pc:sldMk cId="90724297" sldId="631"/>
        </pc:sldMkLst>
      </pc:sldChg>
      <pc:sldChg chg="del">
        <pc:chgData name="吉澤 開" userId="03c174eacf7b5b0e" providerId="LiveId" clId="{0BD7C6C3-8F0B-4497-860D-FD8AF6BC058C}" dt="2023-11-24T12:07:15.750" v="7" actId="47"/>
        <pc:sldMkLst>
          <pc:docMk/>
          <pc:sldMk cId="3557454119" sldId="634"/>
        </pc:sldMkLst>
      </pc:sldChg>
      <pc:sldChg chg="del">
        <pc:chgData name="吉澤 開" userId="03c174eacf7b5b0e" providerId="LiveId" clId="{0BD7C6C3-8F0B-4497-860D-FD8AF6BC058C}" dt="2023-11-24T12:07:12.514" v="3" actId="47"/>
        <pc:sldMkLst>
          <pc:docMk/>
          <pc:sldMk cId="2569388678" sldId="636"/>
        </pc:sldMkLst>
      </pc:sldChg>
      <pc:sldChg chg="del">
        <pc:chgData name="吉澤 開" userId="03c174eacf7b5b0e" providerId="LiveId" clId="{0BD7C6C3-8F0B-4497-860D-FD8AF6BC058C}" dt="2023-11-24T12:07:09.009" v="0" actId="47"/>
        <pc:sldMkLst>
          <pc:docMk/>
          <pc:sldMk cId="1822377638" sldId="640"/>
        </pc:sldMkLst>
      </pc:sldChg>
      <pc:sldChg chg="del">
        <pc:chgData name="吉澤 開" userId="03c174eacf7b5b0e" providerId="LiveId" clId="{0BD7C6C3-8F0B-4497-860D-FD8AF6BC058C}" dt="2023-11-24T12:07:13.382" v="4" actId="47"/>
        <pc:sldMkLst>
          <pc:docMk/>
          <pc:sldMk cId="1554143717" sldId="644"/>
        </pc:sldMkLst>
      </pc:sldChg>
      <pc:sldChg chg="del">
        <pc:chgData name="吉澤 開" userId="03c174eacf7b5b0e" providerId="LiveId" clId="{0BD7C6C3-8F0B-4497-860D-FD8AF6BC058C}" dt="2023-11-24T12:07:10.132" v="1" actId="47"/>
        <pc:sldMkLst>
          <pc:docMk/>
          <pc:sldMk cId="1873814559" sldId="648"/>
        </pc:sldMkLst>
      </pc:sldChg>
      <pc:sldChg chg="modNotesTx">
        <pc:chgData name="吉澤 開" userId="03c174eacf7b5b0e" providerId="LiveId" clId="{0BD7C6C3-8F0B-4497-860D-FD8AF6BC058C}" dt="2023-11-25T01:46:09.133" v="2691" actId="20577"/>
        <pc:sldMkLst>
          <pc:docMk/>
          <pc:sldMk cId="1069149744" sldId="651"/>
        </pc:sldMkLst>
      </pc:sldChg>
      <pc:sldChg chg="del">
        <pc:chgData name="吉澤 開" userId="03c174eacf7b5b0e" providerId="LiveId" clId="{0BD7C6C3-8F0B-4497-860D-FD8AF6BC058C}" dt="2023-11-24T12:07:24.067" v="11" actId="47"/>
        <pc:sldMkLst>
          <pc:docMk/>
          <pc:sldMk cId="4070885395" sldId="653"/>
        </pc:sldMkLst>
      </pc:sldChg>
      <pc:sldChg chg="del">
        <pc:chgData name="吉澤 開" userId="03c174eacf7b5b0e" providerId="LiveId" clId="{0BD7C6C3-8F0B-4497-860D-FD8AF6BC058C}" dt="2023-11-24T12:07:24.776" v="12" actId="47"/>
        <pc:sldMkLst>
          <pc:docMk/>
          <pc:sldMk cId="453832037" sldId="654"/>
        </pc:sldMkLst>
      </pc:sldChg>
      <pc:sldChg chg="modNotesTx">
        <pc:chgData name="吉澤 開" userId="03c174eacf7b5b0e" providerId="LiveId" clId="{0BD7C6C3-8F0B-4497-860D-FD8AF6BC058C}" dt="2023-11-25T01:46:55.652" v="2710" actId="20577"/>
        <pc:sldMkLst>
          <pc:docMk/>
          <pc:sldMk cId="2555642206" sldId="657"/>
        </pc:sldMkLst>
      </pc:sldChg>
      <pc:sldChg chg="ord">
        <pc:chgData name="吉澤 開" userId="03c174eacf7b5b0e" providerId="LiveId" clId="{0BD7C6C3-8F0B-4497-860D-FD8AF6BC058C}" dt="2023-11-24T12:07:54.655" v="16"/>
        <pc:sldMkLst>
          <pc:docMk/>
          <pc:sldMk cId="2233509263" sldId="661"/>
        </pc:sldMkLst>
      </pc:sldChg>
      <pc:sldChg chg="modSp mod">
        <pc:chgData name="吉澤 開" userId="03c174eacf7b5b0e" providerId="LiveId" clId="{0BD7C6C3-8F0B-4497-860D-FD8AF6BC058C}" dt="2023-11-24T18:09:17.996" v="47" actId="20577"/>
        <pc:sldMkLst>
          <pc:docMk/>
          <pc:sldMk cId="2758711380" sldId="663"/>
        </pc:sldMkLst>
        <pc:spChg chg="mod">
          <ac:chgData name="吉澤 開" userId="03c174eacf7b5b0e" providerId="LiveId" clId="{0BD7C6C3-8F0B-4497-860D-FD8AF6BC058C}" dt="2023-11-24T18:09:17.996" v="47" actId="20577"/>
          <ac:spMkLst>
            <pc:docMk/>
            <pc:sldMk cId="2758711380" sldId="663"/>
            <ac:spMk id="4" creationId="{D806EDCD-849F-B069-D300-CE202F41FEE3}"/>
          </ac:spMkLst>
        </pc:spChg>
      </pc:sldChg>
      <pc:sldChg chg="modNotesTx">
        <pc:chgData name="吉澤 開" userId="03c174eacf7b5b0e" providerId="LiveId" clId="{0BD7C6C3-8F0B-4497-860D-FD8AF6BC058C}" dt="2023-11-24T19:06:04.332" v="2305" actId="20577"/>
        <pc:sldMkLst>
          <pc:docMk/>
          <pc:sldMk cId="1395812136" sldId="666"/>
        </pc:sldMkLst>
      </pc:sldChg>
      <pc:sldChg chg="modNotesTx">
        <pc:chgData name="吉澤 開" userId="03c174eacf7b5b0e" providerId="LiveId" clId="{0BD7C6C3-8F0B-4497-860D-FD8AF6BC058C}" dt="2023-11-25T02:12:10.425" v="2846" actId="20577"/>
        <pc:sldMkLst>
          <pc:docMk/>
          <pc:sldMk cId="1663220974" sldId="671"/>
        </pc:sldMkLst>
      </pc:sldChg>
      <pc:sldChg chg="addSp modSp mod">
        <pc:chgData name="吉澤 開" userId="03c174eacf7b5b0e" providerId="LiveId" clId="{0BD7C6C3-8F0B-4497-860D-FD8AF6BC058C}" dt="2023-11-24T18:02:36.719" v="40" actId="1076"/>
        <pc:sldMkLst>
          <pc:docMk/>
          <pc:sldMk cId="276698453" sldId="673"/>
        </pc:sldMkLst>
        <pc:spChg chg="add mod">
          <ac:chgData name="吉澤 開" userId="03c174eacf7b5b0e" providerId="LiveId" clId="{0BD7C6C3-8F0B-4497-860D-FD8AF6BC058C}" dt="2023-11-24T18:02:09.518" v="32" actId="1076"/>
          <ac:spMkLst>
            <pc:docMk/>
            <pc:sldMk cId="276698453" sldId="673"/>
            <ac:spMk id="3" creationId="{D142A4B1-150B-6717-1AA0-BC1B887FB8B4}"/>
          </ac:spMkLst>
        </pc:spChg>
        <pc:spChg chg="add mod">
          <ac:chgData name="吉澤 開" userId="03c174eacf7b5b0e" providerId="LiveId" clId="{0BD7C6C3-8F0B-4497-860D-FD8AF6BC058C}" dt="2023-11-24T18:02:17.241" v="34" actId="1076"/>
          <ac:spMkLst>
            <pc:docMk/>
            <pc:sldMk cId="276698453" sldId="673"/>
            <ac:spMk id="5" creationId="{0DB009FE-E758-EF02-8DCE-AD4D0587130F}"/>
          </ac:spMkLst>
        </pc:spChg>
        <pc:spChg chg="add mod">
          <ac:chgData name="吉澤 開" userId="03c174eacf7b5b0e" providerId="LiveId" clId="{0BD7C6C3-8F0B-4497-860D-FD8AF6BC058C}" dt="2023-11-24T18:02:36.719" v="40" actId="1076"/>
          <ac:spMkLst>
            <pc:docMk/>
            <pc:sldMk cId="276698453" sldId="673"/>
            <ac:spMk id="6" creationId="{70D28B18-ACDE-2968-A4D3-0558BA727F37}"/>
          </ac:spMkLst>
        </pc:spChg>
        <pc:picChg chg="mod">
          <ac:chgData name="吉澤 開" userId="03c174eacf7b5b0e" providerId="LiveId" clId="{0BD7C6C3-8F0B-4497-860D-FD8AF6BC058C}" dt="2023-11-24T18:02:20.551" v="37" actId="1076"/>
          <ac:picMkLst>
            <pc:docMk/>
            <pc:sldMk cId="276698453" sldId="673"/>
            <ac:picMk id="10" creationId="{6C94E901-C4F7-79BC-2111-C5C041BA39F6}"/>
          </ac:picMkLst>
        </pc:picChg>
      </pc:sldChg>
      <pc:sldChg chg="modNotesTx">
        <pc:chgData name="吉澤 開" userId="03c174eacf7b5b0e" providerId="LiveId" clId="{0BD7C6C3-8F0B-4497-860D-FD8AF6BC058C}" dt="2023-11-25T01:44:31.627" v="2566" actId="20577"/>
        <pc:sldMkLst>
          <pc:docMk/>
          <pc:sldMk cId="2785593916" sldId="674"/>
        </pc:sldMkLst>
      </pc:sldChg>
      <pc:sldChg chg="modNotesTx">
        <pc:chgData name="吉澤 開" userId="03c174eacf7b5b0e" providerId="LiveId" clId="{0BD7C6C3-8F0B-4497-860D-FD8AF6BC058C}" dt="2023-11-25T02:01:09.482" v="2842" actId="20577"/>
        <pc:sldMkLst>
          <pc:docMk/>
          <pc:sldMk cId="958981705" sldId="679"/>
        </pc:sldMkLst>
      </pc:sldChg>
      <pc:sldChg chg="modSp mod modNotesTx">
        <pc:chgData name="吉澤 開" userId="03c174eacf7b5b0e" providerId="LiveId" clId="{0BD7C6C3-8F0B-4497-860D-FD8AF6BC058C}" dt="2023-11-25T01:58:22.278" v="2831" actId="20577"/>
        <pc:sldMkLst>
          <pc:docMk/>
          <pc:sldMk cId="3286350712" sldId="680"/>
        </pc:sldMkLst>
        <pc:spChg chg="mod">
          <ac:chgData name="吉澤 開" userId="03c174eacf7b5b0e" providerId="LiveId" clId="{0BD7C6C3-8F0B-4497-860D-FD8AF6BC058C}" dt="2023-11-25T01:57:53.091" v="2783" actId="27636"/>
          <ac:spMkLst>
            <pc:docMk/>
            <pc:sldMk cId="3286350712" sldId="680"/>
            <ac:spMk id="4" creationId="{80353EF7-0477-284B-E0A4-89CA5180D2FC}"/>
          </ac:spMkLst>
        </pc:spChg>
        <pc:spChg chg="mod">
          <ac:chgData name="吉澤 開" userId="03c174eacf7b5b0e" providerId="LiveId" clId="{0BD7C6C3-8F0B-4497-860D-FD8AF6BC058C}" dt="2023-11-25T01:57:48.959" v="2781" actId="1076"/>
          <ac:spMkLst>
            <pc:docMk/>
            <pc:sldMk cId="3286350712" sldId="680"/>
            <ac:spMk id="5" creationId="{60CDBDDF-8423-C4E6-E458-CFF177E55767}"/>
          </ac:spMkLst>
        </pc:spChg>
        <pc:picChg chg="mod">
          <ac:chgData name="吉澤 開" userId="03c174eacf7b5b0e" providerId="LiveId" clId="{0BD7C6C3-8F0B-4497-860D-FD8AF6BC058C}" dt="2023-11-25T01:57:48.959" v="2781" actId="1076"/>
          <ac:picMkLst>
            <pc:docMk/>
            <pc:sldMk cId="3286350712" sldId="680"/>
            <ac:picMk id="3" creationId="{C9AB743B-AA3F-C4A5-218C-87CEE855F3CA}"/>
          </ac:picMkLst>
        </pc:picChg>
      </pc:sldChg>
      <pc:sldChg chg="ord">
        <pc:chgData name="吉澤 開" userId="03c174eacf7b5b0e" providerId="LiveId" clId="{0BD7C6C3-8F0B-4497-860D-FD8AF6BC058C}" dt="2023-11-24T12:07:36.636" v="14"/>
        <pc:sldMkLst>
          <pc:docMk/>
          <pc:sldMk cId="2526179385" sldId="682"/>
        </pc:sldMkLst>
      </pc:sldChg>
    </pc:docChg>
  </pc:docChgLst>
  <pc:docChgLst>
    <pc:chgData name="吉澤 開" userId="03c174eacf7b5b0e" providerId="LiveId" clId="{E5B44C94-6728-4032-8E30-EF6C0C2D9412}"/>
    <pc:docChg chg="undo redo custSel addSld delSld modSld sldOrd">
      <pc:chgData name="吉澤 開" userId="03c174eacf7b5b0e" providerId="LiveId" clId="{E5B44C94-6728-4032-8E30-EF6C0C2D9412}" dt="2022-07-27T05:05:47.304" v="14816" actId="729"/>
      <pc:docMkLst>
        <pc:docMk/>
      </pc:docMkLst>
      <pc:sldChg chg="modSp mod modNotesTx">
        <pc:chgData name="吉澤 開" userId="03c174eacf7b5b0e" providerId="LiveId" clId="{E5B44C94-6728-4032-8E30-EF6C0C2D9412}" dt="2022-07-27T01:59:28.931" v="14788" actId="20577"/>
        <pc:sldMkLst>
          <pc:docMk/>
          <pc:sldMk cId="3024170346" sldId="256"/>
        </pc:sldMkLst>
        <pc:spChg chg="mod">
          <ac:chgData name="吉澤 開" userId="03c174eacf7b5b0e" providerId="LiveId" clId="{E5B44C94-6728-4032-8E30-EF6C0C2D9412}" dt="2022-07-27T01:59:28.931" v="14788" actId="20577"/>
          <ac:spMkLst>
            <pc:docMk/>
            <pc:sldMk cId="3024170346" sldId="256"/>
            <ac:spMk id="3" creationId="{00000000-0000-0000-0000-000000000000}"/>
          </ac:spMkLst>
        </pc:spChg>
      </pc:sldChg>
      <pc:sldChg chg="addSp delSp modSp mod ord modShow modNotesTx">
        <pc:chgData name="吉澤 開" userId="03c174eacf7b5b0e" providerId="LiveId" clId="{E5B44C94-6728-4032-8E30-EF6C0C2D9412}" dt="2022-07-26T15:10:55.019" v="11207" actId="20578"/>
        <pc:sldMkLst>
          <pc:docMk/>
          <pc:sldMk cId="2568359983" sldId="258"/>
        </pc:sldMkLst>
        <pc:spChg chg="mod">
          <ac:chgData name="吉澤 開" userId="03c174eacf7b5b0e" providerId="LiveId" clId="{E5B44C94-6728-4032-8E30-EF6C0C2D9412}" dt="2022-07-26T00:22:54.868" v="6255" actId="27636"/>
          <ac:spMkLst>
            <pc:docMk/>
            <pc:sldMk cId="2568359983" sldId="258"/>
            <ac:spMk id="3" creationId="{00000000-0000-0000-0000-000000000000}"/>
          </ac:spMkLst>
        </pc:spChg>
        <pc:spChg chg="mod topLvl">
          <ac:chgData name="吉澤 開" userId="03c174eacf7b5b0e" providerId="LiveId" clId="{E5B44C94-6728-4032-8E30-EF6C0C2D9412}" dt="2022-07-25T16:19:09.402" v="70" actId="1076"/>
          <ac:spMkLst>
            <pc:docMk/>
            <pc:sldMk cId="2568359983" sldId="258"/>
            <ac:spMk id="4" creationId="{7EDBDBEA-2320-A898-B23E-030AC9678703}"/>
          </ac:spMkLst>
        </pc:spChg>
        <pc:spChg chg="mod topLvl">
          <ac:chgData name="吉澤 開" userId="03c174eacf7b5b0e" providerId="LiveId" clId="{E5B44C94-6728-4032-8E30-EF6C0C2D9412}" dt="2022-07-25T16:19:18.869" v="71" actId="1076"/>
          <ac:spMkLst>
            <pc:docMk/>
            <pc:sldMk cId="2568359983" sldId="258"/>
            <ac:spMk id="5" creationId="{C09F0E11-DC95-C4DD-9D41-1B30BAE49DB6}"/>
          </ac:spMkLst>
        </pc:spChg>
        <pc:spChg chg="mod topLvl">
          <ac:chgData name="吉澤 開" userId="03c174eacf7b5b0e" providerId="LiveId" clId="{E5B44C94-6728-4032-8E30-EF6C0C2D9412}" dt="2022-07-25T16:19:18.869" v="71" actId="1076"/>
          <ac:spMkLst>
            <pc:docMk/>
            <pc:sldMk cId="2568359983" sldId="258"/>
            <ac:spMk id="6" creationId="{5C07445F-9EFD-F355-63B2-94BC704C4BAB}"/>
          </ac:spMkLst>
        </pc:spChg>
        <pc:spChg chg="mod topLvl">
          <ac:chgData name="吉澤 開" userId="03c174eacf7b5b0e" providerId="LiveId" clId="{E5B44C94-6728-4032-8E30-EF6C0C2D9412}" dt="2022-07-25T16:19:09.402" v="70" actId="1076"/>
          <ac:spMkLst>
            <pc:docMk/>
            <pc:sldMk cId="2568359983" sldId="258"/>
            <ac:spMk id="7" creationId="{ADBE9CF0-E967-9760-E0F1-9F2B1A8C962D}"/>
          </ac:spMkLst>
        </pc:spChg>
        <pc:spChg chg="del mod topLvl">
          <ac:chgData name="吉澤 開" userId="03c174eacf7b5b0e" providerId="LiveId" clId="{E5B44C94-6728-4032-8E30-EF6C0C2D9412}" dt="2022-07-25T16:19:35.183" v="74" actId="478"/>
          <ac:spMkLst>
            <pc:docMk/>
            <pc:sldMk cId="2568359983" sldId="258"/>
            <ac:spMk id="8" creationId="{A2975121-53ED-5E1D-D801-19B60A4FA4F0}"/>
          </ac:spMkLst>
        </pc:spChg>
        <pc:spChg chg="del mod topLvl">
          <ac:chgData name="吉澤 開" userId="03c174eacf7b5b0e" providerId="LiveId" clId="{E5B44C94-6728-4032-8E30-EF6C0C2D9412}" dt="2022-07-25T16:22:58.312" v="102" actId="478"/>
          <ac:spMkLst>
            <pc:docMk/>
            <pc:sldMk cId="2568359983" sldId="258"/>
            <ac:spMk id="10" creationId="{28CB662A-1E77-972C-0ED9-036782310A0D}"/>
          </ac:spMkLst>
        </pc:spChg>
        <pc:spChg chg="mod topLvl">
          <ac:chgData name="吉澤 開" userId="03c174eacf7b5b0e" providerId="LiveId" clId="{E5B44C94-6728-4032-8E30-EF6C0C2D9412}" dt="2022-07-25T16:19:31.537" v="73" actId="14100"/>
          <ac:spMkLst>
            <pc:docMk/>
            <pc:sldMk cId="2568359983" sldId="258"/>
            <ac:spMk id="11" creationId="{F3C0D929-6521-DFDD-8DE9-6DEA614DA37B}"/>
          </ac:spMkLst>
        </pc:spChg>
        <pc:spChg chg="mod topLvl">
          <ac:chgData name="吉澤 開" userId="03c174eacf7b5b0e" providerId="LiveId" clId="{E5B44C94-6728-4032-8E30-EF6C0C2D9412}" dt="2022-07-25T16:30:16.762" v="118" actId="1076"/>
          <ac:spMkLst>
            <pc:docMk/>
            <pc:sldMk cId="2568359983" sldId="258"/>
            <ac:spMk id="12" creationId="{62C6CF38-B81D-C5A4-393F-3AC270C4C08F}"/>
          </ac:spMkLst>
        </pc:spChg>
        <pc:spChg chg="mod topLvl">
          <ac:chgData name="吉澤 開" userId="03c174eacf7b5b0e" providerId="LiveId" clId="{E5B44C94-6728-4032-8E30-EF6C0C2D9412}" dt="2022-07-25T16:18:14.203" v="63" actId="14100"/>
          <ac:spMkLst>
            <pc:docMk/>
            <pc:sldMk cId="2568359983" sldId="258"/>
            <ac:spMk id="13" creationId="{C65CDFA2-6B68-329C-79BC-2C7F1D662945}"/>
          </ac:spMkLst>
        </pc:spChg>
        <pc:spChg chg="mod topLvl">
          <ac:chgData name="吉澤 開" userId="03c174eacf7b5b0e" providerId="LiveId" clId="{E5B44C94-6728-4032-8E30-EF6C0C2D9412}" dt="2022-07-25T16:18:20.509" v="64" actId="1076"/>
          <ac:spMkLst>
            <pc:docMk/>
            <pc:sldMk cId="2568359983" sldId="258"/>
            <ac:spMk id="14" creationId="{330421A5-DEED-7584-8DC1-CFB98BDFEF8C}"/>
          </ac:spMkLst>
        </pc:spChg>
        <pc:spChg chg="del">
          <ac:chgData name="吉澤 開" userId="03c174eacf7b5b0e" providerId="LiveId" clId="{E5B44C94-6728-4032-8E30-EF6C0C2D9412}" dt="2022-07-25T15:09:54.929" v="0" actId="478"/>
          <ac:spMkLst>
            <pc:docMk/>
            <pc:sldMk cId="2568359983" sldId="258"/>
            <ac:spMk id="18" creationId="{487BE9EC-0809-656B-A313-548FF7F02732}"/>
          </ac:spMkLst>
        </pc:spChg>
        <pc:spChg chg="del">
          <ac:chgData name="吉澤 開" userId="03c174eacf7b5b0e" providerId="LiveId" clId="{E5B44C94-6728-4032-8E30-EF6C0C2D9412}" dt="2022-07-25T15:09:58.341" v="1" actId="478"/>
          <ac:spMkLst>
            <pc:docMk/>
            <pc:sldMk cId="2568359983" sldId="258"/>
            <ac:spMk id="19" creationId="{545CFEE9-10F9-445F-3B38-823FB33B7FF4}"/>
          </ac:spMkLst>
        </pc:spChg>
        <pc:spChg chg="del">
          <ac:chgData name="吉澤 開" userId="03c174eacf7b5b0e" providerId="LiveId" clId="{E5B44C94-6728-4032-8E30-EF6C0C2D9412}" dt="2022-07-25T15:10:03.918" v="2" actId="478"/>
          <ac:spMkLst>
            <pc:docMk/>
            <pc:sldMk cId="2568359983" sldId="258"/>
            <ac:spMk id="20" creationId="{462481C8-995A-8CE1-3D35-E85EB70135DD}"/>
          </ac:spMkLst>
        </pc:spChg>
        <pc:spChg chg="del">
          <ac:chgData name="吉澤 開" userId="03c174eacf7b5b0e" providerId="LiveId" clId="{E5B44C94-6728-4032-8E30-EF6C0C2D9412}" dt="2022-07-25T15:10:10.984" v="3" actId="478"/>
          <ac:spMkLst>
            <pc:docMk/>
            <pc:sldMk cId="2568359983" sldId="258"/>
            <ac:spMk id="21" creationId="{2F1EF1E1-3B64-9478-1BBD-47A328DF7B94}"/>
          </ac:spMkLst>
        </pc:spChg>
        <pc:spChg chg="del">
          <ac:chgData name="吉澤 開" userId="03c174eacf7b5b0e" providerId="LiveId" clId="{E5B44C94-6728-4032-8E30-EF6C0C2D9412}" dt="2022-07-25T15:10:14.285" v="4" actId="478"/>
          <ac:spMkLst>
            <pc:docMk/>
            <pc:sldMk cId="2568359983" sldId="258"/>
            <ac:spMk id="22" creationId="{14BA6826-6D47-2E79-E751-CC5B921785BF}"/>
          </ac:spMkLst>
        </pc:spChg>
        <pc:spChg chg="add mod">
          <ac:chgData name="吉澤 開" userId="03c174eacf7b5b0e" providerId="LiveId" clId="{E5B44C94-6728-4032-8E30-EF6C0C2D9412}" dt="2022-07-25T16:19:09.402" v="70" actId="1076"/>
          <ac:spMkLst>
            <pc:docMk/>
            <pc:sldMk cId="2568359983" sldId="258"/>
            <ac:spMk id="27" creationId="{1ED32F75-C1E9-B53D-82F6-C71A96AAC7D3}"/>
          </ac:spMkLst>
        </pc:spChg>
        <pc:spChg chg="add mod">
          <ac:chgData name="吉澤 開" userId="03c174eacf7b5b0e" providerId="LiveId" clId="{E5B44C94-6728-4032-8E30-EF6C0C2D9412}" dt="2022-07-25T16:19:09.402" v="70" actId="1076"/>
          <ac:spMkLst>
            <pc:docMk/>
            <pc:sldMk cId="2568359983" sldId="258"/>
            <ac:spMk id="28" creationId="{190A3574-1FDF-16DB-9FD2-2B995F7F7C89}"/>
          </ac:spMkLst>
        </pc:spChg>
        <pc:spChg chg="add mod">
          <ac:chgData name="吉澤 開" userId="03c174eacf7b5b0e" providerId="LiveId" clId="{E5B44C94-6728-4032-8E30-EF6C0C2D9412}" dt="2022-07-25T16:19:09.402" v="70" actId="1076"/>
          <ac:spMkLst>
            <pc:docMk/>
            <pc:sldMk cId="2568359983" sldId="258"/>
            <ac:spMk id="29" creationId="{A2CB7ABB-0FCB-2256-8283-AC518AC928EC}"/>
          </ac:spMkLst>
        </pc:spChg>
        <pc:spChg chg="add mod">
          <ac:chgData name="吉澤 開" userId="03c174eacf7b5b0e" providerId="LiveId" clId="{E5B44C94-6728-4032-8E30-EF6C0C2D9412}" dt="2022-07-25T16:19:09.402" v="70" actId="1076"/>
          <ac:spMkLst>
            <pc:docMk/>
            <pc:sldMk cId="2568359983" sldId="258"/>
            <ac:spMk id="30" creationId="{50667343-EAB7-5BE6-F07C-97D3D86C8975}"/>
          </ac:spMkLst>
        </pc:spChg>
        <pc:spChg chg="del">
          <ac:chgData name="吉澤 開" userId="03c174eacf7b5b0e" providerId="LiveId" clId="{E5B44C94-6728-4032-8E30-EF6C0C2D9412}" dt="2022-07-25T16:13:11.119" v="10" actId="478"/>
          <ac:spMkLst>
            <pc:docMk/>
            <pc:sldMk cId="2568359983" sldId="258"/>
            <ac:spMk id="31" creationId="{803B2D87-3457-B81F-CBC5-8D2A1242427F}"/>
          </ac:spMkLst>
        </pc:spChg>
        <pc:spChg chg="del">
          <ac:chgData name="吉澤 開" userId="03c174eacf7b5b0e" providerId="LiveId" clId="{E5B44C94-6728-4032-8E30-EF6C0C2D9412}" dt="2022-07-25T16:13:11.119" v="10" actId="478"/>
          <ac:spMkLst>
            <pc:docMk/>
            <pc:sldMk cId="2568359983" sldId="258"/>
            <ac:spMk id="32" creationId="{144DBC7C-36AE-0361-01EA-485A3D9003ED}"/>
          </ac:spMkLst>
        </pc:spChg>
        <pc:spChg chg="add mod">
          <ac:chgData name="吉澤 開" userId="03c174eacf7b5b0e" providerId="LiveId" clId="{E5B44C94-6728-4032-8E30-EF6C0C2D9412}" dt="2022-07-25T16:19:09.402" v="70" actId="1076"/>
          <ac:spMkLst>
            <pc:docMk/>
            <pc:sldMk cId="2568359983" sldId="258"/>
            <ac:spMk id="33" creationId="{E0B828D6-F56E-822C-652B-C8E5D67E3162}"/>
          </ac:spMkLst>
        </pc:spChg>
        <pc:spChg chg="add mod">
          <ac:chgData name="吉澤 開" userId="03c174eacf7b5b0e" providerId="LiveId" clId="{E5B44C94-6728-4032-8E30-EF6C0C2D9412}" dt="2022-07-25T16:19:09.402" v="70" actId="1076"/>
          <ac:spMkLst>
            <pc:docMk/>
            <pc:sldMk cId="2568359983" sldId="258"/>
            <ac:spMk id="34" creationId="{6E4A8690-A4B3-BB95-4F7D-50E42BFA35C7}"/>
          </ac:spMkLst>
        </pc:spChg>
        <pc:spChg chg="del">
          <ac:chgData name="吉澤 開" userId="03c174eacf7b5b0e" providerId="LiveId" clId="{E5B44C94-6728-4032-8E30-EF6C0C2D9412}" dt="2022-07-25T16:13:11.119" v="10" actId="478"/>
          <ac:spMkLst>
            <pc:docMk/>
            <pc:sldMk cId="2568359983" sldId="258"/>
            <ac:spMk id="35" creationId="{F22184F0-008E-05EA-360E-B3473CA30693}"/>
          </ac:spMkLst>
        </pc:spChg>
        <pc:spChg chg="add mod">
          <ac:chgData name="吉澤 開" userId="03c174eacf7b5b0e" providerId="LiveId" clId="{E5B44C94-6728-4032-8E30-EF6C0C2D9412}" dt="2022-07-25T16:19:45.765" v="76" actId="1076"/>
          <ac:spMkLst>
            <pc:docMk/>
            <pc:sldMk cId="2568359983" sldId="258"/>
            <ac:spMk id="36" creationId="{3D914476-0E41-E193-FEE4-D0187E0AB166}"/>
          </ac:spMkLst>
        </pc:spChg>
        <pc:spChg chg="add mod">
          <ac:chgData name="吉澤 開" userId="03c174eacf7b5b0e" providerId="LiveId" clId="{E5B44C94-6728-4032-8E30-EF6C0C2D9412}" dt="2022-07-25T16:19:45.765" v="76" actId="1076"/>
          <ac:spMkLst>
            <pc:docMk/>
            <pc:sldMk cId="2568359983" sldId="258"/>
            <ac:spMk id="37" creationId="{28CC7110-3F88-0091-C454-CE3305B7C760}"/>
          </ac:spMkLst>
        </pc:spChg>
        <pc:spChg chg="add mod">
          <ac:chgData name="吉澤 開" userId="03c174eacf7b5b0e" providerId="LiveId" clId="{E5B44C94-6728-4032-8E30-EF6C0C2D9412}" dt="2022-07-25T16:19:51.075" v="78" actId="1076"/>
          <ac:spMkLst>
            <pc:docMk/>
            <pc:sldMk cId="2568359983" sldId="258"/>
            <ac:spMk id="38" creationId="{BB0AAB5A-FA6D-1AD4-FE8C-D64CBF7C2FB9}"/>
          </ac:spMkLst>
        </pc:spChg>
        <pc:spChg chg="add mod">
          <ac:chgData name="吉澤 開" userId="03c174eacf7b5b0e" providerId="LiveId" clId="{E5B44C94-6728-4032-8E30-EF6C0C2D9412}" dt="2022-07-25T16:19:51.075" v="78" actId="1076"/>
          <ac:spMkLst>
            <pc:docMk/>
            <pc:sldMk cId="2568359983" sldId="258"/>
            <ac:spMk id="39" creationId="{B8B87A54-6F5A-9C4F-D81E-8DA6E951C2D9}"/>
          </ac:spMkLst>
        </pc:spChg>
        <pc:spChg chg="add mod">
          <ac:chgData name="吉澤 開" userId="03c174eacf7b5b0e" providerId="LiveId" clId="{E5B44C94-6728-4032-8E30-EF6C0C2D9412}" dt="2022-07-25T16:20:24.757" v="82" actId="1076"/>
          <ac:spMkLst>
            <pc:docMk/>
            <pc:sldMk cId="2568359983" sldId="258"/>
            <ac:spMk id="40" creationId="{4641FFF0-432C-BC16-4D63-BBD942A58C5A}"/>
          </ac:spMkLst>
        </pc:spChg>
        <pc:spChg chg="add mod">
          <ac:chgData name="吉澤 開" userId="03c174eacf7b5b0e" providerId="LiveId" clId="{E5B44C94-6728-4032-8E30-EF6C0C2D9412}" dt="2022-07-25T16:20:24.757" v="82" actId="1076"/>
          <ac:spMkLst>
            <pc:docMk/>
            <pc:sldMk cId="2568359983" sldId="258"/>
            <ac:spMk id="41" creationId="{3AB31B0D-7D65-FB6D-F729-F6A37985E276}"/>
          </ac:spMkLst>
        </pc:spChg>
        <pc:spChg chg="add mod">
          <ac:chgData name="吉澤 開" userId="03c174eacf7b5b0e" providerId="LiveId" clId="{E5B44C94-6728-4032-8E30-EF6C0C2D9412}" dt="2022-07-25T16:20:43.400" v="88" actId="1076"/>
          <ac:spMkLst>
            <pc:docMk/>
            <pc:sldMk cId="2568359983" sldId="258"/>
            <ac:spMk id="42" creationId="{9FFF145E-C003-030B-8464-C9F718FB0CAF}"/>
          </ac:spMkLst>
        </pc:spChg>
        <pc:spChg chg="add mod">
          <ac:chgData name="吉澤 開" userId="03c174eacf7b5b0e" providerId="LiveId" clId="{E5B44C94-6728-4032-8E30-EF6C0C2D9412}" dt="2022-07-25T16:20:43.400" v="88" actId="1076"/>
          <ac:spMkLst>
            <pc:docMk/>
            <pc:sldMk cId="2568359983" sldId="258"/>
            <ac:spMk id="43" creationId="{AB35F4AE-E379-925A-B238-DD88A46D0A23}"/>
          </ac:spMkLst>
        </pc:spChg>
        <pc:spChg chg="add mod">
          <ac:chgData name="吉澤 開" userId="03c174eacf7b5b0e" providerId="LiveId" clId="{E5B44C94-6728-4032-8E30-EF6C0C2D9412}" dt="2022-07-25T16:20:49.830" v="90" actId="1076"/>
          <ac:spMkLst>
            <pc:docMk/>
            <pc:sldMk cId="2568359983" sldId="258"/>
            <ac:spMk id="44" creationId="{E15F8DB0-1F92-1B60-D7BC-1B4BF9F86F57}"/>
          </ac:spMkLst>
        </pc:spChg>
        <pc:spChg chg="add mod">
          <ac:chgData name="吉澤 開" userId="03c174eacf7b5b0e" providerId="LiveId" clId="{E5B44C94-6728-4032-8E30-EF6C0C2D9412}" dt="2022-07-25T16:20:49.830" v="90" actId="1076"/>
          <ac:spMkLst>
            <pc:docMk/>
            <pc:sldMk cId="2568359983" sldId="258"/>
            <ac:spMk id="45" creationId="{B3D4A7E3-4F60-CCC0-E1B2-A064BD334494}"/>
          </ac:spMkLst>
        </pc:spChg>
        <pc:spChg chg="add mod">
          <ac:chgData name="吉澤 開" userId="03c174eacf7b5b0e" providerId="LiveId" clId="{E5B44C94-6728-4032-8E30-EF6C0C2D9412}" dt="2022-07-25T16:21:02.954" v="92" actId="1076"/>
          <ac:spMkLst>
            <pc:docMk/>
            <pc:sldMk cId="2568359983" sldId="258"/>
            <ac:spMk id="46" creationId="{1AE33BDA-1E30-427C-1975-2F199FCD9313}"/>
          </ac:spMkLst>
        </pc:spChg>
        <pc:spChg chg="add mod">
          <ac:chgData name="吉澤 開" userId="03c174eacf7b5b0e" providerId="LiveId" clId="{E5B44C94-6728-4032-8E30-EF6C0C2D9412}" dt="2022-07-25T16:22:46.675" v="101" actId="1076"/>
          <ac:spMkLst>
            <pc:docMk/>
            <pc:sldMk cId="2568359983" sldId="258"/>
            <ac:spMk id="47" creationId="{1952D11D-EEF2-37F9-D1E8-83F2AE32B316}"/>
          </ac:spMkLst>
        </pc:spChg>
        <pc:spChg chg="add mod">
          <ac:chgData name="吉澤 開" userId="03c174eacf7b5b0e" providerId="LiveId" clId="{E5B44C94-6728-4032-8E30-EF6C0C2D9412}" dt="2022-07-25T16:21:43.124" v="97" actId="1076"/>
          <ac:spMkLst>
            <pc:docMk/>
            <pc:sldMk cId="2568359983" sldId="258"/>
            <ac:spMk id="48" creationId="{EC046AD7-1F38-14ED-E824-9EC7321E3A94}"/>
          </ac:spMkLst>
        </pc:spChg>
        <pc:spChg chg="add mod">
          <ac:chgData name="吉澤 開" userId="03c174eacf7b5b0e" providerId="LiveId" clId="{E5B44C94-6728-4032-8E30-EF6C0C2D9412}" dt="2022-07-25T16:21:43.124" v="97" actId="1076"/>
          <ac:spMkLst>
            <pc:docMk/>
            <pc:sldMk cId="2568359983" sldId="258"/>
            <ac:spMk id="49" creationId="{0EA33451-2EC8-E47A-3EC6-1EB6CFC63434}"/>
          </ac:spMkLst>
        </pc:spChg>
        <pc:grpChg chg="del mod">
          <ac:chgData name="吉澤 開" userId="03c174eacf7b5b0e" providerId="LiveId" clId="{E5B44C94-6728-4032-8E30-EF6C0C2D9412}" dt="2022-07-25T16:13:24.471" v="12" actId="165"/>
          <ac:grpSpMkLst>
            <pc:docMk/>
            <pc:sldMk cId="2568359983" sldId="258"/>
            <ac:grpSpMk id="26" creationId="{48DCB0E5-C229-FB46-3268-79B0BF2E9ED4}"/>
          </ac:grpSpMkLst>
        </pc:grpChg>
        <pc:cxnChg chg="add mod ord">
          <ac:chgData name="吉澤 開" userId="03c174eacf7b5b0e" providerId="LiveId" clId="{E5B44C94-6728-4032-8E30-EF6C0C2D9412}" dt="2022-07-25T16:28:38.204" v="107" actId="167"/>
          <ac:cxnSpMkLst>
            <pc:docMk/>
            <pc:sldMk cId="2568359983" sldId="258"/>
            <ac:cxnSpMk id="16" creationId="{F80EE739-0D22-0CAD-B4DF-C14E750DDD73}"/>
          </ac:cxnSpMkLst>
        </pc:cxnChg>
        <pc:cxnChg chg="del mod topLvl">
          <ac:chgData name="吉澤 開" userId="03c174eacf7b5b0e" providerId="LiveId" clId="{E5B44C94-6728-4032-8E30-EF6C0C2D9412}" dt="2022-07-25T16:15:13.260" v="28" actId="478"/>
          <ac:cxnSpMkLst>
            <pc:docMk/>
            <pc:sldMk cId="2568359983" sldId="258"/>
            <ac:cxnSpMk id="23" creationId="{72ABE8CF-A2E5-3A38-CC89-8246A6D4BF50}"/>
          </ac:cxnSpMkLst>
        </pc:cxnChg>
        <pc:cxnChg chg="del mod topLvl">
          <ac:chgData name="吉澤 開" userId="03c174eacf7b5b0e" providerId="LiveId" clId="{E5B44C94-6728-4032-8E30-EF6C0C2D9412}" dt="2022-07-25T16:15:10.896" v="27" actId="478"/>
          <ac:cxnSpMkLst>
            <pc:docMk/>
            <pc:sldMk cId="2568359983" sldId="258"/>
            <ac:cxnSpMk id="24" creationId="{AD42A61B-8520-1F18-2D4C-0EBD60625393}"/>
          </ac:cxnSpMkLst>
        </pc:cxnChg>
        <pc:cxnChg chg="del mod topLvl">
          <ac:chgData name="吉澤 開" userId="03c174eacf7b5b0e" providerId="LiveId" clId="{E5B44C94-6728-4032-8E30-EF6C0C2D9412}" dt="2022-07-25T16:15:08.908" v="26" actId="478"/>
          <ac:cxnSpMkLst>
            <pc:docMk/>
            <pc:sldMk cId="2568359983" sldId="258"/>
            <ac:cxnSpMk id="25" creationId="{06872B1E-9248-DF3F-8771-E5E4F966E272}"/>
          </ac:cxnSpMkLst>
        </pc:cxnChg>
        <pc:cxnChg chg="add mod ord">
          <ac:chgData name="吉澤 開" userId="03c174eacf7b5b0e" providerId="LiveId" clId="{E5B44C94-6728-4032-8E30-EF6C0C2D9412}" dt="2022-07-25T16:30:48.071" v="123" actId="167"/>
          <ac:cxnSpMkLst>
            <pc:docMk/>
            <pc:sldMk cId="2568359983" sldId="258"/>
            <ac:cxnSpMk id="50" creationId="{B31F6A5B-A981-B7D9-4182-E6F054A9F07A}"/>
          </ac:cxnSpMkLst>
        </pc:cxnChg>
        <pc:cxnChg chg="add mod ord">
          <ac:chgData name="吉澤 開" userId="03c174eacf7b5b0e" providerId="LiveId" clId="{E5B44C94-6728-4032-8E30-EF6C0C2D9412}" dt="2022-07-25T16:31:13.008" v="126" actId="167"/>
          <ac:cxnSpMkLst>
            <pc:docMk/>
            <pc:sldMk cId="2568359983" sldId="258"/>
            <ac:cxnSpMk id="51" creationId="{A5B9A1A2-52C0-3D9B-2244-326E154FE5D1}"/>
          </ac:cxnSpMkLst>
        </pc:cxnChg>
        <pc:cxnChg chg="add mod ord">
          <ac:chgData name="吉澤 開" userId="03c174eacf7b5b0e" providerId="LiveId" clId="{E5B44C94-6728-4032-8E30-EF6C0C2D9412}" dt="2022-07-25T16:31:29.794" v="129" actId="167"/>
          <ac:cxnSpMkLst>
            <pc:docMk/>
            <pc:sldMk cId="2568359983" sldId="258"/>
            <ac:cxnSpMk id="52" creationId="{418EEADC-B32A-93EC-6F37-5E2F92EC28A4}"/>
          </ac:cxnSpMkLst>
        </pc:cxnChg>
        <pc:cxnChg chg="add mod ord">
          <ac:chgData name="吉澤 開" userId="03c174eacf7b5b0e" providerId="LiveId" clId="{E5B44C94-6728-4032-8E30-EF6C0C2D9412}" dt="2022-07-25T16:32:15.174" v="137" actId="170"/>
          <ac:cxnSpMkLst>
            <pc:docMk/>
            <pc:sldMk cId="2568359983" sldId="258"/>
            <ac:cxnSpMk id="53" creationId="{EE0C4FF6-78C4-8A48-AAC0-0BC7D2803A9E}"/>
          </ac:cxnSpMkLst>
        </pc:cxnChg>
      </pc:sldChg>
      <pc:sldChg chg="del">
        <pc:chgData name="吉澤 開" userId="03c174eacf7b5b0e" providerId="LiveId" clId="{E5B44C94-6728-4032-8E30-EF6C0C2D9412}" dt="2022-07-27T00:36:14.767" v="14029" actId="47"/>
        <pc:sldMkLst>
          <pc:docMk/>
          <pc:sldMk cId="3433749375" sldId="400"/>
        </pc:sldMkLst>
      </pc:sldChg>
      <pc:sldChg chg="del">
        <pc:chgData name="吉澤 開" userId="03c174eacf7b5b0e" providerId="LiveId" clId="{E5B44C94-6728-4032-8E30-EF6C0C2D9412}" dt="2022-07-27T00:36:25.973" v="14038" actId="47"/>
        <pc:sldMkLst>
          <pc:docMk/>
          <pc:sldMk cId="2104738824" sldId="405"/>
        </pc:sldMkLst>
      </pc:sldChg>
      <pc:sldChg chg="addSp delSp modSp mod modNotesTx">
        <pc:chgData name="吉澤 開" userId="03c174eacf7b5b0e" providerId="LiveId" clId="{E5B44C94-6728-4032-8E30-EF6C0C2D9412}" dt="2022-07-27T01:55:54.414" v="14765" actId="20577"/>
        <pc:sldMkLst>
          <pc:docMk/>
          <pc:sldMk cId="3076613340" sldId="501"/>
        </pc:sldMkLst>
        <pc:spChg chg="mod">
          <ac:chgData name="吉澤 開" userId="03c174eacf7b5b0e" providerId="LiveId" clId="{E5B44C94-6728-4032-8E30-EF6C0C2D9412}" dt="2022-07-26T00:25:30.292" v="6267" actId="20577"/>
          <ac:spMkLst>
            <pc:docMk/>
            <pc:sldMk cId="3076613340" sldId="501"/>
            <ac:spMk id="2" creationId="{00000000-0000-0000-0000-000000000000}"/>
          </ac:spMkLst>
        </pc:spChg>
        <pc:spChg chg="mod">
          <ac:chgData name="吉澤 開" userId="03c174eacf7b5b0e" providerId="LiveId" clId="{E5B44C94-6728-4032-8E30-EF6C0C2D9412}" dt="2022-07-25T17:51:14.685" v="1637" actId="20577"/>
          <ac:spMkLst>
            <pc:docMk/>
            <pc:sldMk cId="3076613340" sldId="501"/>
            <ac:spMk id="3" creationId="{00000000-0000-0000-0000-000000000000}"/>
          </ac:spMkLst>
        </pc:spChg>
        <pc:spChg chg="del">
          <ac:chgData name="吉澤 開" userId="03c174eacf7b5b0e" providerId="LiveId" clId="{E5B44C94-6728-4032-8E30-EF6C0C2D9412}" dt="2022-07-25T17:31:03.328" v="1112" actId="478"/>
          <ac:spMkLst>
            <pc:docMk/>
            <pc:sldMk cId="3076613340" sldId="501"/>
            <ac:spMk id="4" creationId="{CD67BA46-E902-E23D-C6E8-8FD8DC414EF0}"/>
          </ac:spMkLst>
        </pc:spChg>
        <pc:spChg chg="del">
          <ac:chgData name="吉澤 開" userId="03c174eacf7b5b0e" providerId="LiveId" clId="{E5B44C94-6728-4032-8E30-EF6C0C2D9412}" dt="2022-07-25T17:31:03.328" v="1112" actId="478"/>
          <ac:spMkLst>
            <pc:docMk/>
            <pc:sldMk cId="3076613340" sldId="501"/>
            <ac:spMk id="5" creationId="{3B41F29F-74D4-4BC5-E0BC-2F966D43B088}"/>
          </ac:spMkLst>
        </pc:spChg>
        <pc:spChg chg="del">
          <ac:chgData name="吉澤 開" userId="03c174eacf7b5b0e" providerId="LiveId" clId="{E5B44C94-6728-4032-8E30-EF6C0C2D9412}" dt="2022-07-25T17:31:03.328" v="1112" actId="478"/>
          <ac:spMkLst>
            <pc:docMk/>
            <pc:sldMk cId="3076613340" sldId="501"/>
            <ac:spMk id="6" creationId="{5A632FB4-9069-D52F-3242-6136D5AB083B}"/>
          </ac:spMkLst>
        </pc:spChg>
        <pc:spChg chg="del">
          <ac:chgData name="吉澤 開" userId="03c174eacf7b5b0e" providerId="LiveId" clId="{E5B44C94-6728-4032-8E30-EF6C0C2D9412}" dt="2022-07-25T17:31:03.328" v="1112" actId="478"/>
          <ac:spMkLst>
            <pc:docMk/>
            <pc:sldMk cId="3076613340" sldId="501"/>
            <ac:spMk id="7" creationId="{811B269D-48BC-0970-ED2B-D9CAB906A877}"/>
          </ac:spMkLst>
        </pc:spChg>
        <pc:spChg chg="del">
          <ac:chgData name="吉澤 開" userId="03c174eacf7b5b0e" providerId="LiveId" clId="{E5B44C94-6728-4032-8E30-EF6C0C2D9412}" dt="2022-07-25T17:31:03.328" v="1112" actId="478"/>
          <ac:spMkLst>
            <pc:docMk/>
            <pc:sldMk cId="3076613340" sldId="501"/>
            <ac:spMk id="8" creationId="{0DCF843A-C6A0-F754-D32B-FA7AB7DC1C40}"/>
          </ac:spMkLst>
        </pc:spChg>
        <pc:spChg chg="del">
          <ac:chgData name="吉澤 開" userId="03c174eacf7b5b0e" providerId="LiveId" clId="{E5B44C94-6728-4032-8E30-EF6C0C2D9412}" dt="2022-07-25T17:31:03.328" v="1112" actId="478"/>
          <ac:spMkLst>
            <pc:docMk/>
            <pc:sldMk cId="3076613340" sldId="501"/>
            <ac:spMk id="9" creationId="{32D3C6B5-BB0B-11C5-C3C4-AC7C8B87D27D}"/>
          </ac:spMkLst>
        </pc:spChg>
        <pc:spChg chg="del">
          <ac:chgData name="吉澤 開" userId="03c174eacf7b5b0e" providerId="LiveId" clId="{E5B44C94-6728-4032-8E30-EF6C0C2D9412}" dt="2022-07-25T17:31:03.328" v="1112" actId="478"/>
          <ac:spMkLst>
            <pc:docMk/>
            <pc:sldMk cId="3076613340" sldId="501"/>
            <ac:spMk id="12" creationId="{8D7C169E-211D-6476-4AAE-1BB1D6571E2B}"/>
          </ac:spMkLst>
        </pc:spChg>
        <pc:spChg chg="add mod">
          <ac:chgData name="吉澤 開" userId="03c174eacf7b5b0e" providerId="LiveId" clId="{E5B44C94-6728-4032-8E30-EF6C0C2D9412}" dt="2022-07-25T17:42:00.660" v="1174" actId="1076"/>
          <ac:spMkLst>
            <pc:docMk/>
            <pc:sldMk cId="3076613340" sldId="501"/>
            <ac:spMk id="13" creationId="{CB86CA63-B5F7-AA55-ABDA-E26C1706BB7F}"/>
          </ac:spMkLst>
        </pc:spChg>
        <pc:spChg chg="add mod">
          <ac:chgData name="吉澤 開" userId="03c174eacf7b5b0e" providerId="LiveId" clId="{E5B44C94-6728-4032-8E30-EF6C0C2D9412}" dt="2022-07-26T07:38:39.949" v="6473" actId="207"/>
          <ac:spMkLst>
            <pc:docMk/>
            <pc:sldMk cId="3076613340" sldId="501"/>
            <ac:spMk id="14" creationId="{F97161D0-C1E0-6FA9-32AB-2669F34ABB46}"/>
          </ac:spMkLst>
        </pc:spChg>
        <pc:spChg chg="add mod">
          <ac:chgData name="吉澤 開" userId="03c174eacf7b5b0e" providerId="LiveId" clId="{E5B44C94-6728-4032-8E30-EF6C0C2D9412}" dt="2022-07-25T17:42:00.660" v="1174" actId="1076"/>
          <ac:spMkLst>
            <pc:docMk/>
            <pc:sldMk cId="3076613340" sldId="501"/>
            <ac:spMk id="15" creationId="{721BDDF4-82F4-21D1-6CD7-E3C0315675D9}"/>
          </ac:spMkLst>
        </pc:spChg>
        <pc:spChg chg="add mod">
          <ac:chgData name="吉澤 開" userId="03c174eacf7b5b0e" providerId="LiveId" clId="{E5B44C94-6728-4032-8E30-EF6C0C2D9412}" dt="2022-07-25T17:42:00.660" v="1174" actId="1076"/>
          <ac:spMkLst>
            <pc:docMk/>
            <pc:sldMk cId="3076613340" sldId="501"/>
            <ac:spMk id="16" creationId="{66937543-E525-CCE8-8947-21C589A09096}"/>
          </ac:spMkLst>
        </pc:spChg>
        <pc:spChg chg="add mod">
          <ac:chgData name="吉澤 開" userId="03c174eacf7b5b0e" providerId="LiveId" clId="{E5B44C94-6728-4032-8E30-EF6C0C2D9412}" dt="2022-07-25T17:42:00.660" v="1174" actId="1076"/>
          <ac:spMkLst>
            <pc:docMk/>
            <pc:sldMk cId="3076613340" sldId="501"/>
            <ac:spMk id="17" creationId="{FB227F2A-197D-FE58-BE47-D993A247688D}"/>
          </ac:spMkLst>
        </pc:spChg>
        <pc:spChg chg="add mod">
          <ac:chgData name="吉澤 開" userId="03c174eacf7b5b0e" providerId="LiveId" clId="{E5B44C94-6728-4032-8E30-EF6C0C2D9412}" dt="2022-07-25T17:42:00.660" v="1174" actId="1076"/>
          <ac:spMkLst>
            <pc:docMk/>
            <pc:sldMk cId="3076613340" sldId="501"/>
            <ac:spMk id="18" creationId="{33544D93-839C-81C9-79BD-C6F801F3C543}"/>
          </ac:spMkLst>
        </pc:spChg>
        <pc:spChg chg="add mod">
          <ac:chgData name="吉澤 開" userId="03c174eacf7b5b0e" providerId="LiveId" clId="{E5B44C94-6728-4032-8E30-EF6C0C2D9412}" dt="2022-07-25T17:42:00.660" v="1174" actId="1076"/>
          <ac:spMkLst>
            <pc:docMk/>
            <pc:sldMk cId="3076613340" sldId="501"/>
            <ac:spMk id="19" creationId="{CDFC1D9B-1D59-AE19-B8C8-A82C575B0269}"/>
          </ac:spMkLst>
        </pc:spChg>
        <pc:spChg chg="add del mod">
          <ac:chgData name="吉澤 開" userId="03c174eacf7b5b0e" providerId="LiveId" clId="{E5B44C94-6728-4032-8E30-EF6C0C2D9412}" dt="2022-07-25T17:40:40.587" v="1161" actId="478"/>
          <ac:spMkLst>
            <pc:docMk/>
            <pc:sldMk cId="3076613340" sldId="501"/>
            <ac:spMk id="20" creationId="{B06BF9FC-A4C8-8646-B12C-2165C73BBA87}"/>
          </ac:spMkLst>
        </pc:spChg>
        <pc:spChg chg="add del mod">
          <ac:chgData name="吉澤 開" userId="03c174eacf7b5b0e" providerId="LiveId" clId="{E5B44C94-6728-4032-8E30-EF6C0C2D9412}" dt="2022-07-25T17:31:15.737" v="1114" actId="478"/>
          <ac:spMkLst>
            <pc:docMk/>
            <pc:sldMk cId="3076613340" sldId="501"/>
            <ac:spMk id="23" creationId="{C0FF07C6-2828-1407-3DA4-AC806025F11C}"/>
          </ac:spMkLst>
        </pc:spChg>
        <pc:spChg chg="add del mod">
          <ac:chgData name="吉澤 開" userId="03c174eacf7b5b0e" providerId="LiveId" clId="{E5B44C94-6728-4032-8E30-EF6C0C2D9412}" dt="2022-07-25T17:31:18.497" v="1115" actId="478"/>
          <ac:spMkLst>
            <pc:docMk/>
            <pc:sldMk cId="3076613340" sldId="501"/>
            <ac:spMk id="24" creationId="{A9EBF493-DD84-9C66-66B1-6A0BFF64A70F}"/>
          </ac:spMkLst>
        </pc:spChg>
        <pc:spChg chg="add mod">
          <ac:chgData name="吉澤 開" userId="03c174eacf7b5b0e" providerId="LiveId" clId="{E5B44C94-6728-4032-8E30-EF6C0C2D9412}" dt="2022-07-26T10:45:18.647" v="10475" actId="1076"/>
          <ac:spMkLst>
            <pc:docMk/>
            <pc:sldMk cId="3076613340" sldId="501"/>
            <ac:spMk id="25" creationId="{A50B4545-2FD6-37D9-CE1E-4CE265BF8896}"/>
          </ac:spMkLst>
        </pc:spChg>
        <pc:spChg chg="add mod">
          <ac:chgData name="吉澤 開" userId="03c174eacf7b5b0e" providerId="LiveId" clId="{E5B44C94-6728-4032-8E30-EF6C0C2D9412}" dt="2022-07-26T10:45:18.647" v="10475" actId="1076"/>
          <ac:spMkLst>
            <pc:docMk/>
            <pc:sldMk cId="3076613340" sldId="501"/>
            <ac:spMk id="26" creationId="{631BF198-350C-E600-9F94-EC319C3798A8}"/>
          </ac:spMkLst>
        </pc:spChg>
        <pc:spChg chg="add mod">
          <ac:chgData name="吉澤 開" userId="03c174eacf7b5b0e" providerId="LiveId" clId="{E5B44C94-6728-4032-8E30-EF6C0C2D9412}" dt="2022-07-26T07:45:10.061" v="6621" actId="2085"/>
          <ac:spMkLst>
            <pc:docMk/>
            <pc:sldMk cId="3076613340" sldId="501"/>
            <ac:spMk id="27" creationId="{F2087DD4-7EF8-2E20-CE70-CB7EA8A2F7DA}"/>
          </ac:spMkLst>
        </pc:spChg>
        <pc:cxnChg chg="del mod">
          <ac:chgData name="吉澤 開" userId="03c174eacf7b5b0e" providerId="LiveId" clId="{E5B44C94-6728-4032-8E30-EF6C0C2D9412}" dt="2022-07-25T17:31:03.328" v="1112" actId="478"/>
          <ac:cxnSpMkLst>
            <pc:docMk/>
            <pc:sldMk cId="3076613340" sldId="501"/>
            <ac:cxnSpMk id="11" creationId="{568E1E3B-EA79-1FC6-028A-A384BDA9C9F6}"/>
          </ac:cxnSpMkLst>
        </pc:cxnChg>
        <pc:cxnChg chg="add mod">
          <ac:chgData name="吉澤 開" userId="03c174eacf7b5b0e" providerId="LiveId" clId="{E5B44C94-6728-4032-8E30-EF6C0C2D9412}" dt="2022-07-25T17:42:00.660" v="1174" actId="1076"/>
          <ac:cxnSpMkLst>
            <pc:docMk/>
            <pc:sldMk cId="3076613340" sldId="501"/>
            <ac:cxnSpMk id="21" creationId="{725D55E7-4C3A-D6E9-0E46-A15C9BCB2EAE}"/>
          </ac:cxnSpMkLst>
        </pc:cxnChg>
        <pc:cxnChg chg="add mod">
          <ac:chgData name="吉澤 開" userId="03c174eacf7b5b0e" providerId="LiveId" clId="{E5B44C94-6728-4032-8E30-EF6C0C2D9412}" dt="2022-07-25T17:42:00.660" v="1174" actId="1076"/>
          <ac:cxnSpMkLst>
            <pc:docMk/>
            <pc:sldMk cId="3076613340" sldId="501"/>
            <ac:cxnSpMk id="22" creationId="{3A62A264-4440-0143-6290-41D20C9EF424}"/>
          </ac:cxnSpMkLst>
        </pc:cxnChg>
      </pc:sldChg>
      <pc:sldChg chg="del">
        <pc:chgData name="吉澤 開" userId="03c174eacf7b5b0e" providerId="LiveId" clId="{E5B44C94-6728-4032-8E30-EF6C0C2D9412}" dt="2022-07-27T00:36:18.263" v="14032" actId="47"/>
        <pc:sldMkLst>
          <pc:docMk/>
          <pc:sldMk cId="2441326674" sldId="503"/>
        </pc:sldMkLst>
      </pc:sldChg>
      <pc:sldChg chg="del">
        <pc:chgData name="吉澤 開" userId="03c174eacf7b5b0e" providerId="LiveId" clId="{E5B44C94-6728-4032-8E30-EF6C0C2D9412}" dt="2022-07-27T00:36:18.665" v="14033" actId="47"/>
        <pc:sldMkLst>
          <pc:docMk/>
          <pc:sldMk cId="3136363094" sldId="504"/>
        </pc:sldMkLst>
      </pc:sldChg>
      <pc:sldChg chg="del">
        <pc:chgData name="吉澤 開" userId="03c174eacf7b5b0e" providerId="LiveId" clId="{E5B44C94-6728-4032-8E30-EF6C0C2D9412}" dt="2022-07-27T00:36:18.923" v="14034" actId="47"/>
        <pc:sldMkLst>
          <pc:docMk/>
          <pc:sldMk cId="2835382447" sldId="505"/>
        </pc:sldMkLst>
      </pc:sldChg>
      <pc:sldChg chg="del">
        <pc:chgData name="吉澤 開" userId="03c174eacf7b5b0e" providerId="LiveId" clId="{E5B44C94-6728-4032-8E30-EF6C0C2D9412}" dt="2022-07-27T00:36:19.208" v="14035" actId="47"/>
        <pc:sldMkLst>
          <pc:docMk/>
          <pc:sldMk cId="1963403878" sldId="506"/>
        </pc:sldMkLst>
      </pc:sldChg>
      <pc:sldChg chg="del">
        <pc:chgData name="吉澤 開" userId="03c174eacf7b5b0e" providerId="LiveId" clId="{E5B44C94-6728-4032-8E30-EF6C0C2D9412}" dt="2022-07-27T00:36:19.500" v="14036" actId="47"/>
        <pc:sldMkLst>
          <pc:docMk/>
          <pc:sldMk cId="2998836885" sldId="507"/>
        </pc:sldMkLst>
      </pc:sldChg>
      <pc:sldChg chg="del">
        <pc:chgData name="吉澤 開" userId="03c174eacf7b5b0e" providerId="LiveId" clId="{E5B44C94-6728-4032-8E30-EF6C0C2D9412}" dt="2022-07-27T00:36:19.882" v="14037" actId="47"/>
        <pc:sldMkLst>
          <pc:docMk/>
          <pc:sldMk cId="3524637517" sldId="508"/>
        </pc:sldMkLst>
      </pc:sldChg>
      <pc:sldChg chg="del">
        <pc:chgData name="吉澤 開" userId="03c174eacf7b5b0e" providerId="LiveId" clId="{E5B44C94-6728-4032-8E30-EF6C0C2D9412}" dt="2022-07-27T00:36:35.349" v="14041" actId="47"/>
        <pc:sldMkLst>
          <pc:docMk/>
          <pc:sldMk cId="947168231" sldId="510"/>
        </pc:sldMkLst>
      </pc:sldChg>
      <pc:sldChg chg="del">
        <pc:chgData name="吉澤 開" userId="03c174eacf7b5b0e" providerId="LiveId" clId="{E5B44C94-6728-4032-8E30-EF6C0C2D9412}" dt="2022-07-27T00:36:36.977" v="14042" actId="47"/>
        <pc:sldMkLst>
          <pc:docMk/>
          <pc:sldMk cId="3868197246" sldId="511"/>
        </pc:sldMkLst>
      </pc:sldChg>
      <pc:sldChg chg="addSp delSp modSp mod modNotesTx">
        <pc:chgData name="吉澤 開" userId="03c174eacf7b5b0e" providerId="LiveId" clId="{E5B44C94-6728-4032-8E30-EF6C0C2D9412}" dt="2022-07-26T10:33:10.538" v="10474" actId="20577"/>
        <pc:sldMkLst>
          <pc:docMk/>
          <pc:sldMk cId="486279212" sldId="512"/>
        </pc:sldMkLst>
        <pc:picChg chg="add mod">
          <ac:chgData name="吉澤 開" userId="03c174eacf7b5b0e" providerId="LiveId" clId="{E5B44C94-6728-4032-8E30-EF6C0C2D9412}" dt="2022-07-25T19:24:30.687" v="4317" actId="14100"/>
          <ac:picMkLst>
            <pc:docMk/>
            <pc:sldMk cId="486279212" sldId="512"/>
            <ac:picMk id="4" creationId="{D64CD78F-E678-F017-1213-38102B6E3CF6}"/>
          </ac:picMkLst>
        </pc:picChg>
        <pc:picChg chg="add mod">
          <ac:chgData name="吉澤 開" userId="03c174eacf7b5b0e" providerId="LiveId" clId="{E5B44C94-6728-4032-8E30-EF6C0C2D9412}" dt="2022-07-25T19:29:05.959" v="4433" actId="14100"/>
          <ac:picMkLst>
            <pc:docMk/>
            <pc:sldMk cId="486279212" sldId="512"/>
            <ac:picMk id="5" creationId="{FDFE8656-3571-5D93-A6EC-8F39440DD18B}"/>
          </ac:picMkLst>
        </pc:picChg>
        <pc:picChg chg="add del mod">
          <ac:chgData name="吉澤 開" userId="03c174eacf7b5b0e" providerId="LiveId" clId="{E5B44C94-6728-4032-8E30-EF6C0C2D9412}" dt="2022-07-25T20:16:23.431" v="6198" actId="478"/>
          <ac:picMkLst>
            <pc:docMk/>
            <pc:sldMk cId="486279212" sldId="512"/>
            <ac:picMk id="6" creationId="{3D198355-5025-5A1C-D23D-247BC35B91BE}"/>
          </ac:picMkLst>
        </pc:picChg>
        <pc:picChg chg="add mod">
          <ac:chgData name="吉澤 開" userId="03c174eacf7b5b0e" providerId="LiveId" clId="{E5B44C94-6728-4032-8E30-EF6C0C2D9412}" dt="2022-07-25T20:16:35.400" v="6201" actId="14100"/>
          <ac:picMkLst>
            <pc:docMk/>
            <pc:sldMk cId="486279212" sldId="512"/>
            <ac:picMk id="7" creationId="{9B981561-1277-161C-75E3-728C797726D9}"/>
          </ac:picMkLst>
        </pc:picChg>
        <pc:picChg chg="del">
          <ac:chgData name="吉澤 開" userId="03c174eacf7b5b0e" providerId="LiveId" clId="{E5B44C94-6728-4032-8E30-EF6C0C2D9412}" dt="2022-07-25T20:15:44.442" v="6194" actId="478"/>
          <ac:picMkLst>
            <pc:docMk/>
            <pc:sldMk cId="486279212" sldId="512"/>
            <ac:picMk id="8" creationId="{7171BBB5-5623-3B51-51C5-FE81601AD4EC}"/>
          </ac:picMkLst>
        </pc:picChg>
        <pc:picChg chg="del">
          <ac:chgData name="吉澤 開" userId="03c174eacf7b5b0e" providerId="LiveId" clId="{E5B44C94-6728-4032-8E30-EF6C0C2D9412}" dt="2022-07-25T19:27:51.023" v="4430" actId="478"/>
          <ac:picMkLst>
            <pc:docMk/>
            <pc:sldMk cId="486279212" sldId="512"/>
            <ac:picMk id="10" creationId="{5C27CDF7-93EE-BA31-201B-B3F66E2E11D2}"/>
          </ac:picMkLst>
        </pc:picChg>
        <pc:picChg chg="del">
          <ac:chgData name="吉澤 開" userId="03c174eacf7b5b0e" providerId="LiveId" clId="{E5B44C94-6728-4032-8E30-EF6C0C2D9412}" dt="2022-07-25T19:24:07.050" v="4312" actId="478"/>
          <ac:picMkLst>
            <pc:docMk/>
            <pc:sldMk cId="486279212" sldId="512"/>
            <ac:picMk id="11" creationId="{FFC28DED-B53A-5D61-5066-28996413ADCA}"/>
          </ac:picMkLst>
        </pc:picChg>
      </pc:sldChg>
      <pc:sldChg chg="modSp mod">
        <pc:chgData name="吉澤 開" userId="03c174eacf7b5b0e" providerId="LiveId" clId="{E5B44C94-6728-4032-8E30-EF6C0C2D9412}" dt="2022-07-26T07:46:48.090" v="6639" actId="20577"/>
        <pc:sldMkLst>
          <pc:docMk/>
          <pc:sldMk cId="2592724158" sldId="513"/>
        </pc:sldMkLst>
        <pc:spChg chg="mod">
          <ac:chgData name="吉澤 開" userId="03c174eacf7b5b0e" providerId="LiveId" clId="{E5B44C94-6728-4032-8E30-EF6C0C2D9412}" dt="2022-07-26T07:46:48.090" v="6639" actId="20577"/>
          <ac:spMkLst>
            <pc:docMk/>
            <pc:sldMk cId="2592724158" sldId="513"/>
            <ac:spMk id="3" creationId="{00000000-0000-0000-0000-000000000000}"/>
          </ac:spMkLst>
        </pc:spChg>
      </pc:sldChg>
      <pc:sldChg chg="addSp delSp modSp mod modNotesTx">
        <pc:chgData name="吉澤 開" userId="03c174eacf7b5b0e" providerId="LiveId" clId="{E5B44C94-6728-4032-8E30-EF6C0C2D9412}" dt="2022-07-26T15:28:00.049" v="11914" actId="14100"/>
        <pc:sldMkLst>
          <pc:docMk/>
          <pc:sldMk cId="814986942" sldId="514"/>
        </pc:sldMkLst>
        <pc:spChg chg="mod">
          <ac:chgData name="吉澤 開" userId="03c174eacf7b5b0e" providerId="LiveId" clId="{E5B44C94-6728-4032-8E30-EF6C0C2D9412}" dt="2022-07-26T11:28:39.170" v="10596" actId="20577"/>
          <ac:spMkLst>
            <pc:docMk/>
            <pc:sldMk cId="814986942" sldId="514"/>
            <ac:spMk id="2" creationId="{00000000-0000-0000-0000-000000000000}"/>
          </ac:spMkLst>
        </pc:spChg>
        <pc:spChg chg="mod">
          <ac:chgData name="吉澤 開" userId="03c174eacf7b5b0e" providerId="LiveId" clId="{E5B44C94-6728-4032-8E30-EF6C0C2D9412}" dt="2022-07-25T19:20:24.109" v="4304" actId="1076"/>
          <ac:spMkLst>
            <pc:docMk/>
            <pc:sldMk cId="814986942" sldId="514"/>
            <ac:spMk id="15" creationId="{BE14FEB6-8A84-8972-71BC-E8E25838157C}"/>
          </ac:spMkLst>
        </pc:spChg>
        <pc:spChg chg="mod">
          <ac:chgData name="吉澤 開" userId="03c174eacf7b5b0e" providerId="LiveId" clId="{E5B44C94-6728-4032-8E30-EF6C0C2D9412}" dt="2022-07-25T19:20:42.339" v="4311" actId="1076"/>
          <ac:spMkLst>
            <pc:docMk/>
            <pc:sldMk cId="814986942" sldId="514"/>
            <ac:spMk id="16" creationId="{417408AF-4C9E-C2B8-9607-AB7C1CDC0D0F}"/>
          </ac:spMkLst>
        </pc:spChg>
        <pc:picChg chg="del mod">
          <ac:chgData name="吉澤 開" userId="03c174eacf7b5b0e" providerId="LiveId" clId="{E5B44C94-6728-4032-8E30-EF6C0C2D9412}" dt="2022-07-26T15:27:34.786" v="11907" actId="478"/>
          <ac:picMkLst>
            <pc:docMk/>
            <pc:sldMk cId="814986942" sldId="514"/>
            <ac:picMk id="4" creationId="{40B06333-A779-F012-51A7-5B9C014602AA}"/>
          </ac:picMkLst>
        </pc:picChg>
        <pc:picChg chg="add mod ord">
          <ac:chgData name="吉澤 開" userId="03c174eacf7b5b0e" providerId="LiveId" clId="{E5B44C94-6728-4032-8E30-EF6C0C2D9412}" dt="2022-07-26T15:28:00.049" v="11914" actId="14100"/>
          <ac:picMkLst>
            <pc:docMk/>
            <pc:sldMk cId="814986942" sldId="514"/>
            <ac:picMk id="6" creationId="{AF3A1C67-197F-14F9-39E7-53271A6CE0AD}"/>
          </ac:picMkLst>
        </pc:picChg>
      </pc:sldChg>
      <pc:sldChg chg="addSp delSp modSp mod modNotesTx">
        <pc:chgData name="吉澤 開" userId="03c174eacf7b5b0e" providerId="LiveId" clId="{E5B44C94-6728-4032-8E30-EF6C0C2D9412}" dt="2022-07-27T02:22:26.556" v="14810" actId="20577"/>
        <pc:sldMkLst>
          <pc:docMk/>
          <pc:sldMk cId="2685633928" sldId="515"/>
        </pc:sldMkLst>
        <pc:spChg chg="mod">
          <ac:chgData name="吉澤 開" userId="03c174eacf7b5b0e" providerId="LiveId" clId="{E5B44C94-6728-4032-8E30-EF6C0C2D9412}" dt="2022-07-26T11:38:20.130" v="10696" actId="20577"/>
          <ac:spMkLst>
            <pc:docMk/>
            <pc:sldMk cId="2685633928" sldId="515"/>
            <ac:spMk id="3" creationId="{00000000-0000-0000-0000-000000000000}"/>
          </ac:spMkLst>
        </pc:spChg>
        <pc:spChg chg="del">
          <ac:chgData name="吉澤 開" userId="03c174eacf7b5b0e" providerId="LiveId" clId="{E5B44C94-6728-4032-8E30-EF6C0C2D9412}" dt="2022-07-26T15:28:12.465" v="11915" actId="478"/>
          <ac:spMkLst>
            <pc:docMk/>
            <pc:sldMk cId="2685633928" sldId="515"/>
            <ac:spMk id="16" creationId="{908F2907-8B80-3242-EA0F-3C6EF8E265FC}"/>
          </ac:spMkLst>
        </pc:spChg>
        <pc:picChg chg="add del mod">
          <ac:chgData name="吉澤 開" userId="03c174eacf7b5b0e" providerId="LiveId" clId="{E5B44C94-6728-4032-8E30-EF6C0C2D9412}" dt="2022-07-26T16:23:06.072" v="12558" actId="478"/>
          <ac:picMkLst>
            <pc:docMk/>
            <pc:sldMk cId="2685633928" sldId="515"/>
            <ac:picMk id="5" creationId="{EC4522E0-057A-6D72-5891-865D02F18D1B}"/>
          </ac:picMkLst>
        </pc:picChg>
        <pc:picChg chg="add del mod">
          <ac:chgData name="吉澤 開" userId="03c174eacf7b5b0e" providerId="LiveId" clId="{E5B44C94-6728-4032-8E30-EF6C0C2D9412}" dt="2022-07-26T16:23:21.197" v="12562" actId="478"/>
          <ac:picMkLst>
            <pc:docMk/>
            <pc:sldMk cId="2685633928" sldId="515"/>
            <ac:picMk id="6" creationId="{DA3407C4-B4FA-E2BC-C738-8578DACEB4AB}"/>
          </ac:picMkLst>
        </pc:picChg>
        <pc:picChg chg="add mod">
          <ac:chgData name="吉澤 開" userId="03c174eacf7b5b0e" providerId="LiveId" clId="{E5B44C94-6728-4032-8E30-EF6C0C2D9412}" dt="2022-07-26T16:23:17.503" v="12561" actId="14100"/>
          <ac:picMkLst>
            <pc:docMk/>
            <pc:sldMk cId="2685633928" sldId="515"/>
            <ac:picMk id="7" creationId="{24D0658F-1C6D-B54E-ED25-D40512D2A737}"/>
          </ac:picMkLst>
        </pc:picChg>
        <pc:picChg chg="add mod">
          <ac:chgData name="吉澤 開" userId="03c174eacf7b5b0e" providerId="LiveId" clId="{E5B44C94-6728-4032-8E30-EF6C0C2D9412}" dt="2022-07-26T16:25:32.494" v="12565" actId="14100"/>
          <ac:picMkLst>
            <pc:docMk/>
            <pc:sldMk cId="2685633928" sldId="515"/>
            <ac:picMk id="8" creationId="{CCCC64DC-39EE-3D76-D1F7-FC285BEECD1E}"/>
          </ac:picMkLst>
        </pc:picChg>
        <pc:picChg chg="del">
          <ac:chgData name="吉澤 開" userId="03c174eacf7b5b0e" providerId="LiveId" clId="{E5B44C94-6728-4032-8E30-EF6C0C2D9412}" dt="2022-07-26T15:32:16.896" v="11916" actId="478"/>
          <ac:picMkLst>
            <pc:docMk/>
            <pc:sldMk cId="2685633928" sldId="515"/>
            <ac:picMk id="14" creationId="{4923C8B1-168B-F927-E5C1-02688D18F367}"/>
          </ac:picMkLst>
        </pc:picChg>
        <pc:picChg chg="del">
          <ac:chgData name="吉澤 開" userId="03c174eacf7b5b0e" providerId="LiveId" clId="{E5B44C94-6728-4032-8E30-EF6C0C2D9412}" dt="2022-07-26T15:32:39.729" v="11920" actId="478"/>
          <ac:picMkLst>
            <pc:docMk/>
            <pc:sldMk cId="2685633928" sldId="515"/>
            <ac:picMk id="15" creationId="{E8A308E5-AC70-49DF-24C5-FAD5D76B0645}"/>
          </ac:picMkLst>
        </pc:picChg>
      </pc:sldChg>
      <pc:sldChg chg="modSp mod modNotesTx">
        <pc:chgData name="吉澤 開" userId="03c174eacf7b5b0e" providerId="LiveId" clId="{E5B44C94-6728-4032-8E30-EF6C0C2D9412}" dt="2022-07-26T18:14:59.665" v="12995" actId="403"/>
        <pc:sldMkLst>
          <pc:docMk/>
          <pc:sldMk cId="657549763" sldId="517"/>
        </pc:sldMkLst>
        <pc:spChg chg="mod">
          <ac:chgData name="吉澤 開" userId="03c174eacf7b5b0e" providerId="LiveId" clId="{E5B44C94-6728-4032-8E30-EF6C0C2D9412}" dt="2022-07-26T18:14:59.665" v="12995" actId="403"/>
          <ac:spMkLst>
            <pc:docMk/>
            <pc:sldMk cId="657549763" sldId="517"/>
            <ac:spMk id="3" creationId="{00000000-0000-0000-0000-000000000000}"/>
          </ac:spMkLst>
        </pc:spChg>
      </pc:sldChg>
      <pc:sldChg chg="modSp mod">
        <pc:chgData name="吉澤 開" userId="03c174eacf7b5b0e" providerId="LiveId" clId="{E5B44C94-6728-4032-8E30-EF6C0C2D9412}" dt="2022-07-25T20:18:29.391" v="6230"/>
        <pc:sldMkLst>
          <pc:docMk/>
          <pc:sldMk cId="2496994057" sldId="518"/>
        </pc:sldMkLst>
        <pc:spChg chg="mod">
          <ac:chgData name="吉澤 開" userId="03c174eacf7b5b0e" providerId="LiveId" clId="{E5B44C94-6728-4032-8E30-EF6C0C2D9412}" dt="2022-07-25T20:18:29.391" v="6230"/>
          <ac:spMkLst>
            <pc:docMk/>
            <pc:sldMk cId="2496994057" sldId="518"/>
            <ac:spMk id="3" creationId="{00000000-0000-0000-0000-000000000000}"/>
          </ac:spMkLst>
        </pc:spChg>
      </pc:sldChg>
      <pc:sldChg chg="modSp mod modNotesTx">
        <pc:chgData name="吉澤 開" userId="03c174eacf7b5b0e" providerId="LiveId" clId="{E5B44C94-6728-4032-8E30-EF6C0C2D9412}" dt="2022-07-27T01:56:30.786" v="14787" actId="20577"/>
        <pc:sldMkLst>
          <pc:docMk/>
          <pc:sldMk cId="4093296643" sldId="520"/>
        </pc:sldMkLst>
        <pc:spChg chg="mod">
          <ac:chgData name="吉澤 開" userId="03c174eacf7b5b0e" providerId="LiveId" clId="{E5B44C94-6728-4032-8E30-EF6C0C2D9412}" dt="2022-07-26T09:02:34.611" v="9262" actId="20577"/>
          <ac:spMkLst>
            <pc:docMk/>
            <pc:sldMk cId="4093296643" sldId="520"/>
            <ac:spMk id="3" creationId="{00000000-0000-0000-0000-000000000000}"/>
          </ac:spMkLst>
        </pc:spChg>
      </pc:sldChg>
      <pc:sldChg chg="del">
        <pc:chgData name="吉澤 開" userId="03c174eacf7b5b0e" providerId="LiveId" clId="{E5B44C94-6728-4032-8E30-EF6C0C2D9412}" dt="2022-07-27T00:36:38.430" v="14043" actId="47"/>
        <pc:sldMkLst>
          <pc:docMk/>
          <pc:sldMk cId="335547042" sldId="521"/>
        </pc:sldMkLst>
      </pc:sldChg>
      <pc:sldChg chg="del">
        <pc:chgData name="吉澤 開" userId="03c174eacf7b5b0e" providerId="LiveId" clId="{E5B44C94-6728-4032-8E30-EF6C0C2D9412}" dt="2022-07-27T00:36:39.183" v="14044" actId="47"/>
        <pc:sldMkLst>
          <pc:docMk/>
          <pc:sldMk cId="2116172494" sldId="522"/>
        </pc:sldMkLst>
      </pc:sldChg>
      <pc:sldChg chg="del">
        <pc:chgData name="吉澤 開" userId="03c174eacf7b5b0e" providerId="LiveId" clId="{E5B44C94-6728-4032-8E30-EF6C0C2D9412}" dt="2022-07-27T00:36:27.424" v="14039" actId="47"/>
        <pc:sldMkLst>
          <pc:docMk/>
          <pc:sldMk cId="3486971170" sldId="523"/>
        </pc:sldMkLst>
      </pc:sldChg>
      <pc:sldChg chg="del">
        <pc:chgData name="吉澤 開" userId="03c174eacf7b5b0e" providerId="LiveId" clId="{E5B44C94-6728-4032-8E30-EF6C0C2D9412}" dt="2022-07-27T00:36:42.484" v="14046" actId="47"/>
        <pc:sldMkLst>
          <pc:docMk/>
          <pc:sldMk cId="1853828889" sldId="524"/>
        </pc:sldMkLst>
      </pc:sldChg>
      <pc:sldChg chg="del">
        <pc:chgData name="吉澤 開" userId="03c174eacf7b5b0e" providerId="LiveId" clId="{E5B44C94-6728-4032-8E30-EF6C0C2D9412}" dt="2022-07-27T00:36:16.449" v="14030" actId="47"/>
        <pc:sldMkLst>
          <pc:docMk/>
          <pc:sldMk cId="1018682092" sldId="525"/>
        </pc:sldMkLst>
      </pc:sldChg>
      <pc:sldChg chg="del">
        <pc:chgData name="吉澤 開" userId="03c174eacf7b5b0e" providerId="LiveId" clId="{E5B44C94-6728-4032-8E30-EF6C0C2D9412}" dt="2022-07-27T00:36:17.193" v="14031" actId="47"/>
        <pc:sldMkLst>
          <pc:docMk/>
          <pc:sldMk cId="345500905" sldId="526"/>
        </pc:sldMkLst>
      </pc:sldChg>
      <pc:sldChg chg="del">
        <pc:chgData name="吉澤 開" userId="03c174eacf7b5b0e" providerId="LiveId" clId="{E5B44C94-6728-4032-8E30-EF6C0C2D9412}" dt="2022-07-27T00:36:44.309" v="14047" actId="47"/>
        <pc:sldMkLst>
          <pc:docMk/>
          <pc:sldMk cId="740345591" sldId="528"/>
        </pc:sldMkLst>
      </pc:sldChg>
      <pc:sldChg chg="addSp delSp modSp mod modNotesTx">
        <pc:chgData name="吉澤 開" userId="03c174eacf7b5b0e" providerId="LiveId" clId="{E5B44C94-6728-4032-8E30-EF6C0C2D9412}" dt="2022-07-26T15:20:50.213" v="11730" actId="15"/>
        <pc:sldMkLst>
          <pc:docMk/>
          <pc:sldMk cId="2459978763" sldId="529"/>
        </pc:sldMkLst>
        <pc:spChg chg="mod">
          <ac:chgData name="吉澤 開" userId="03c174eacf7b5b0e" providerId="LiveId" clId="{E5B44C94-6728-4032-8E30-EF6C0C2D9412}" dt="2022-07-26T15:20:41.383" v="11720" actId="20577"/>
          <ac:spMkLst>
            <pc:docMk/>
            <pc:sldMk cId="2459978763" sldId="529"/>
            <ac:spMk id="2" creationId="{00000000-0000-0000-0000-000000000000}"/>
          </ac:spMkLst>
        </pc:spChg>
        <pc:spChg chg="mod">
          <ac:chgData name="吉澤 開" userId="03c174eacf7b5b0e" providerId="LiveId" clId="{E5B44C94-6728-4032-8E30-EF6C0C2D9412}" dt="2022-07-26T15:20:50.213" v="11730" actId="15"/>
          <ac:spMkLst>
            <pc:docMk/>
            <pc:sldMk cId="2459978763" sldId="529"/>
            <ac:spMk id="3" creationId="{00000000-0000-0000-0000-000000000000}"/>
          </ac:spMkLst>
        </pc:spChg>
        <pc:spChg chg="add mod">
          <ac:chgData name="吉澤 開" userId="03c174eacf7b5b0e" providerId="LiveId" clId="{E5B44C94-6728-4032-8E30-EF6C0C2D9412}" dt="2022-07-26T11:20:21.442" v="10510" actId="1076"/>
          <ac:spMkLst>
            <pc:docMk/>
            <pc:sldMk cId="2459978763" sldId="529"/>
            <ac:spMk id="4" creationId="{53587D52-53F4-14A7-4F1E-BC3A08C626D1}"/>
          </ac:spMkLst>
        </pc:spChg>
        <pc:spChg chg="add mod">
          <ac:chgData name="吉澤 開" userId="03c174eacf7b5b0e" providerId="LiveId" clId="{E5B44C94-6728-4032-8E30-EF6C0C2D9412}" dt="2022-07-26T11:20:21.442" v="10510" actId="1076"/>
          <ac:spMkLst>
            <pc:docMk/>
            <pc:sldMk cId="2459978763" sldId="529"/>
            <ac:spMk id="5" creationId="{1E768C62-1DA3-FF1D-8C7B-84E75CDE0594}"/>
          </ac:spMkLst>
        </pc:spChg>
        <pc:spChg chg="add mod">
          <ac:chgData name="吉澤 開" userId="03c174eacf7b5b0e" providerId="LiveId" clId="{E5B44C94-6728-4032-8E30-EF6C0C2D9412}" dt="2022-07-26T15:15:58.531" v="11573" actId="208"/>
          <ac:spMkLst>
            <pc:docMk/>
            <pc:sldMk cId="2459978763" sldId="529"/>
            <ac:spMk id="6" creationId="{F570FF67-B2D7-9070-C67C-64C040DFD07E}"/>
          </ac:spMkLst>
        </pc:spChg>
        <pc:spChg chg="add mod">
          <ac:chgData name="吉澤 開" userId="03c174eacf7b5b0e" providerId="LiveId" clId="{E5B44C94-6728-4032-8E30-EF6C0C2D9412}" dt="2022-07-26T11:20:21.442" v="10510" actId="1076"/>
          <ac:spMkLst>
            <pc:docMk/>
            <pc:sldMk cId="2459978763" sldId="529"/>
            <ac:spMk id="7" creationId="{FE8BBA96-A265-828F-DF36-580548A5EC20}"/>
          </ac:spMkLst>
        </pc:spChg>
        <pc:spChg chg="add mod">
          <ac:chgData name="吉澤 開" userId="03c174eacf7b5b0e" providerId="LiveId" clId="{E5B44C94-6728-4032-8E30-EF6C0C2D9412}" dt="2022-07-26T11:20:21.442" v="10510" actId="1076"/>
          <ac:spMkLst>
            <pc:docMk/>
            <pc:sldMk cId="2459978763" sldId="529"/>
            <ac:spMk id="8" creationId="{5743D9E2-6D9D-63F8-A48E-14A9A3CA3059}"/>
          </ac:spMkLst>
        </pc:spChg>
        <pc:spChg chg="add mod">
          <ac:chgData name="吉澤 開" userId="03c174eacf7b5b0e" providerId="LiveId" clId="{E5B44C94-6728-4032-8E30-EF6C0C2D9412}" dt="2022-07-26T11:20:21.442" v="10510" actId="1076"/>
          <ac:spMkLst>
            <pc:docMk/>
            <pc:sldMk cId="2459978763" sldId="529"/>
            <ac:spMk id="9" creationId="{A22FC007-46A4-E826-13FF-1AF53FE263F0}"/>
          </ac:spMkLst>
        </pc:spChg>
        <pc:spChg chg="add del mod">
          <ac:chgData name="吉澤 開" userId="03c174eacf7b5b0e" providerId="LiveId" clId="{E5B44C94-6728-4032-8E30-EF6C0C2D9412}" dt="2022-07-26T11:16:56.780" v="10487"/>
          <ac:spMkLst>
            <pc:docMk/>
            <pc:sldMk cId="2459978763" sldId="529"/>
            <ac:spMk id="15" creationId="{6F031A32-2405-C658-08D4-CCE4C5C151DF}"/>
          </ac:spMkLst>
        </pc:spChg>
        <pc:spChg chg="add del mod">
          <ac:chgData name="吉澤 開" userId="03c174eacf7b5b0e" providerId="LiveId" clId="{E5B44C94-6728-4032-8E30-EF6C0C2D9412}" dt="2022-07-26T11:16:56.780" v="10487"/>
          <ac:spMkLst>
            <pc:docMk/>
            <pc:sldMk cId="2459978763" sldId="529"/>
            <ac:spMk id="16" creationId="{F36AC929-1629-1422-4177-0D0EB2806972}"/>
          </ac:spMkLst>
        </pc:spChg>
        <pc:spChg chg="add del mod">
          <ac:chgData name="吉澤 開" userId="03c174eacf7b5b0e" providerId="LiveId" clId="{E5B44C94-6728-4032-8E30-EF6C0C2D9412}" dt="2022-07-26T11:16:56.780" v="10487"/>
          <ac:spMkLst>
            <pc:docMk/>
            <pc:sldMk cId="2459978763" sldId="529"/>
            <ac:spMk id="17" creationId="{99452E0E-D496-8F69-9215-E5EC36557F1A}"/>
          </ac:spMkLst>
        </pc:spChg>
        <pc:spChg chg="add del mod">
          <ac:chgData name="吉澤 開" userId="03c174eacf7b5b0e" providerId="LiveId" clId="{E5B44C94-6728-4032-8E30-EF6C0C2D9412}" dt="2022-07-26T11:16:56.780" v="10487"/>
          <ac:spMkLst>
            <pc:docMk/>
            <pc:sldMk cId="2459978763" sldId="529"/>
            <ac:spMk id="18" creationId="{CFF884A5-3B19-B72A-4D7A-9EBE06FD996E}"/>
          </ac:spMkLst>
        </pc:spChg>
        <pc:spChg chg="add del mod">
          <ac:chgData name="吉澤 開" userId="03c174eacf7b5b0e" providerId="LiveId" clId="{E5B44C94-6728-4032-8E30-EF6C0C2D9412}" dt="2022-07-26T11:16:56.780" v="10487"/>
          <ac:spMkLst>
            <pc:docMk/>
            <pc:sldMk cId="2459978763" sldId="529"/>
            <ac:spMk id="19" creationId="{9481924C-B3CE-748B-480A-68AB51507FAF}"/>
          </ac:spMkLst>
        </pc:spChg>
        <pc:spChg chg="add del mod">
          <ac:chgData name="吉澤 開" userId="03c174eacf7b5b0e" providerId="LiveId" clId="{E5B44C94-6728-4032-8E30-EF6C0C2D9412}" dt="2022-07-26T11:16:56.780" v="10487"/>
          <ac:spMkLst>
            <pc:docMk/>
            <pc:sldMk cId="2459978763" sldId="529"/>
            <ac:spMk id="20" creationId="{4B47FB6B-056F-246C-81A7-D40D8106D079}"/>
          </ac:spMkLst>
        </pc:spChg>
        <pc:spChg chg="add del mod">
          <ac:chgData name="吉澤 開" userId="03c174eacf7b5b0e" providerId="LiveId" clId="{E5B44C94-6728-4032-8E30-EF6C0C2D9412}" dt="2022-07-26T11:16:56.780" v="10487"/>
          <ac:spMkLst>
            <pc:docMk/>
            <pc:sldMk cId="2459978763" sldId="529"/>
            <ac:spMk id="21" creationId="{A2C68494-F3C5-B32C-A41F-1BDA158DD088}"/>
          </ac:spMkLst>
        </pc:spChg>
        <pc:spChg chg="add del mod">
          <ac:chgData name="吉澤 開" userId="03c174eacf7b5b0e" providerId="LiveId" clId="{E5B44C94-6728-4032-8E30-EF6C0C2D9412}" dt="2022-07-26T11:16:56.780" v="10487"/>
          <ac:spMkLst>
            <pc:docMk/>
            <pc:sldMk cId="2459978763" sldId="529"/>
            <ac:spMk id="22" creationId="{F432D416-5BFE-35D2-D77C-AC99016FF5D5}"/>
          </ac:spMkLst>
        </pc:spChg>
        <pc:spChg chg="add del mod">
          <ac:chgData name="吉澤 開" userId="03c174eacf7b5b0e" providerId="LiveId" clId="{E5B44C94-6728-4032-8E30-EF6C0C2D9412}" dt="2022-07-26T11:16:56.780" v="10487"/>
          <ac:spMkLst>
            <pc:docMk/>
            <pc:sldMk cId="2459978763" sldId="529"/>
            <ac:spMk id="23" creationId="{6B5BC7D6-06AD-6B8B-741F-825F9F2D4996}"/>
          </ac:spMkLst>
        </pc:spChg>
        <pc:spChg chg="add del mod">
          <ac:chgData name="吉澤 開" userId="03c174eacf7b5b0e" providerId="LiveId" clId="{E5B44C94-6728-4032-8E30-EF6C0C2D9412}" dt="2022-07-26T11:16:56.780" v="10487"/>
          <ac:spMkLst>
            <pc:docMk/>
            <pc:sldMk cId="2459978763" sldId="529"/>
            <ac:spMk id="24" creationId="{F0CD96B4-B99F-2F63-CA51-EC8A5C2C1771}"/>
          </ac:spMkLst>
        </pc:spChg>
        <pc:spChg chg="add del mod">
          <ac:chgData name="吉澤 開" userId="03c174eacf7b5b0e" providerId="LiveId" clId="{E5B44C94-6728-4032-8E30-EF6C0C2D9412}" dt="2022-07-26T11:16:56.780" v="10487"/>
          <ac:spMkLst>
            <pc:docMk/>
            <pc:sldMk cId="2459978763" sldId="529"/>
            <ac:spMk id="25" creationId="{4E878CA1-D9B3-23E4-039F-25DC511C4A0F}"/>
          </ac:spMkLst>
        </pc:spChg>
        <pc:spChg chg="add del mod">
          <ac:chgData name="吉澤 開" userId="03c174eacf7b5b0e" providerId="LiveId" clId="{E5B44C94-6728-4032-8E30-EF6C0C2D9412}" dt="2022-07-26T11:16:56.780" v="10487"/>
          <ac:spMkLst>
            <pc:docMk/>
            <pc:sldMk cId="2459978763" sldId="529"/>
            <ac:spMk id="26" creationId="{D6DED8DB-72F1-AC72-AD72-FC5E1BF8667F}"/>
          </ac:spMkLst>
        </pc:spChg>
        <pc:spChg chg="add del mod">
          <ac:chgData name="吉澤 開" userId="03c174eacf7b5b0e" providerId="LiveId" clId="{E5B44C94-6728-4032-8E30-EF6C0C2D9412}" dt="2022-07-26T11:16:56.780" v="10487"/>
          <ac:spMkLst>
            <pc:docMk/>
            <pc:sldMk cId="2459978763" sldId="529"/>
            <ac:spMk id="27" creationId="{31523CDA-0A5F-2D72-D494-2385691DD487}"/>
          </ac:spMkLst>
        </pc:spChg>
        <pc:spChg chg="add del mod">
          <ac:chgData name="吉澤 開" userId="03c174eacf7b5b0e" providerId="LiveId" clId="{E5B44C94-6728-4032-8E30-EF6C0C2D9412}" dt="2022-07-26T11:16:56.780" v="10487"/>
          <ac:spMkLst>
            <pc:docMk/>
            <pc:sldMk cId="2459978763" sldId="529"/>
            <ac:spMk id="28" creationId="{E62E94D6-8FAF-BC5B-FF25-A2E8E6274B98}"/>
          </ac:spMkLst>
        </pc:spChg>
        <pc:spChg chg="add del mod">
          <ac:chgData name="吉澤 開" userId="03c174eacf7b5b0e" providerId="LiveId" clId="{E5B44C94-6728-4032-8E30-EF6C0C2D9412}" dt="2022-07-26T11:16:56.780" v="10487"/>
          <ac:spMkLst>
            <pc:docMk/>
            <pc:sldMk cId="2459978763" sldId="529"/>
            <ac:spMk id="29" creationId="{B5DDDCCB-AA47-D1FE-5331-A8408C391A5F}"/>
          </ac:spMkLst>
        </pc:spChg>
        <pc:spChg chg="add del mod">
          <ac:chgData name="吉澤 開" userId="03c174eacf7b5b0e" providerId="LiveId" clId="{E5B44C94-6728-4032-8E30-EF6C0C2D9412}" dt="2022-07-26T11:16:56.780" v="10487"/>
          <ac:spMkLst>
            <pc:docMk/>
            <pc:sldMk cId="2459978763" sldId="529"/>
            <ac:spMk id="30" creationId="{02EDC4C7-B281-7B57-244B-9B06DDA08E65}"/>
          </ac:spMkLst>
        </pc:spChg>
        <pc:spChg chg="add del mod">
          <ac:chgData name="吉澤 開" userId="03c174eacf7b5b0e" providerId="LiveId" clId="{E5B44C94-6728-4032-8E30-EF6C0C2D9412}" dt="2022-07-26T11:16:56.780" v="10487"/>
          <ac:spMkLst>
            <pc:docMk/>
            <pc:sldMk cId="2459978763" sldId="529"/>
            <ac:spMk id="31" creationId="{813ACB81-7A09-9591-ABAF-D8F335BF8209}"/>
          </ac:spMkLst>
        </pc:spChg>
        <pc:spChg chg="add del mod">
          <ac:chgData name="吉澤 開" userId="03c174eacf7b5b0e" providerId="LiveId" clId="{E5B44C94-6728-4032-8E30-EF6C0C2D9412}" dt="2022-07-26T11:16:56.780" v="10487"/>
          <ac:spMkLst>
            <pc:docMk/>
            <pc:sldMk cId="2459978763" sldId="529"/>
            <ac:spMk id="32" creationId="{86283F55-5478-5196-0F6B-D3F97D1ED6FC}"/>
          </ac:spMkLst>
        </pc:spChg>
        <pc:spChg chg="add del mod">
          <ac:chgData name="吉澤 開" userId="03c174eacf7b5b0e" providerId="LiveId" clId="{E5B44C94-6728-4032-8E30-EF6C0C2D9412}" dt="2022-07-26T11:16:56.780" v="10487"/>
          <ac:spMkLst>
            <pc:docMk/>
            <pc:sldMk cId="2459978763" sldId="529"/>
            <ac:spMk id="33" creationId="{2C173BB8-3591-9830-E673-3C38C6480E61}"/>
          </ac:spMkLst>
        </pc:spChg>
        <pc:spChg chg="add del mod">
          <ac:chgData name="吉澤 開" userId="03c174eacf7b5b0e" providerId="LiveId" clId="{E5B44C94-6728-4032-8E30-EF6C0C2D9412}" dt="2022-07-26T11:16:56.780" v="10487"/>
          <ac:spMkLst>
            <pc:docMk/>
            <pc:sldMk cId="2459978763" sldId="529"/>
            <ac:spMk id="34" creationId="{5CCCE196-023E-C178-3646-C286E738A3FD}"/>
          </ac:spMkLst>
        </pc:spChg>
        <pc:spChg chg="add del mod">
          <ac:chgData name="吉澤 開" userId="03c174eacf7b5b0e" providerId="LiveId" clId="{E5B44C94-6728-4032-8E30-EF6C0C2D9412}" dt="2022-07-26T11:16:56.780" v="10487"/>
          <ac:spMkLst>
            <pc:docMk/>
            <pc:sldMk cId="2459978763" sldId="529"/>
            <ac:spMk id="35" creationId="{3215BA4D-CB38-D4B9-FEA2-78CD9F133BAA}"/>
          </ac:spMkLst>
        </pc:spChg>
        <pc:spChg chg="add del mod">
          <ac:chgData name="吉澤 開" userId="03c174eacf7b5b0e" providerId="LiveId" clId="{E5B44C94-6728-4032-8E30-EF6C0C2D9412}" dt="2022-07-26T11:16:56.780" v="10487"/>
          <ac:spMkLst>
            <pc:docMk/>
            <pc:sldMk cId="2459978763" sldId="529"/>
            <ac:spMk id="36" creationId="{5A69A7B2-46DF-0BF2-A1B8-52971427C79F}"/>
          </ac:spMkLst>
        </pc:spChg>
        <pc:spChg chg="add del mod">
          <ac:chgData name="吉澤 開" userId="03c174eacf7b5b0e" providerId="LiveId" clId="{E5B44C94-6728-4032-8E30-EF6C0C2D9412}" dt="2022-07-26T11:16:56.780" v="10487"/>
          <ac:spMkLst>
            <pc:docMk/>
            <pc:sldMk cId="2459978763" sldId="529"/>
            <ac:spMk id="37" creationId="{4F569C07-1EB6-7764-2417-E3F7A3101F17}"/>
          </ac:spMkLst>
        </pc:spChg>
        <pc:spChg chg="add del mod">
          <ac:chgData name="吉澤 開" userId="03c174eacf7b5b0e" providerId="LiveId" clId="{E5B44C94-6728-4032-8E30-EF6C0C2D9412}" dt="2022-07-26T11:16:56.780" v="10487"/>
          <ac:spMkLst>
            <pc:docMk/>
            <pc:sldMk cId="2459978763" sldId="529"/>
            <ac:spMk id="38" creationId="{2DAAFE3C-F4F3-7B51-CE61-47C207D45A07}"/>
          </ac:spMkLst>
        </pc:spChg>
        <pc:spChg chg="add del mod">
          <ac:chgData name="吉澤 開" userId="03c174eacf7b5b0e" providerId="LiveId" clId="{E5B44C94-6728-4032-8E30-EF6C0C2D9412}" dt="2022-07-26T11:16:56.780" v="10487"/>
          <ac:spMkLst>
            <pc:docMk/>
            <pc:sldMk cId="2459978763" sldId="529"/>
            <ac:spMk id="39" creationId="{D5689596-499B-F657-AC0F-5D5B6FD26668}"/>
          </ac:spMkLst>
        </pc:spChg>
        <pc:spChg chg="add del mod">
          <ac:chgData name="吉澤 開" userId="03c174eacf7b5b0e" providerId="LiveId" clId="{E5B44C94-6728-4032-8E30-EF6C0C2D9412}" dt="2022-07-26T11:16:56.780" v="10487"/>
          <ac:spMkLst>
            <pc:docMk/>
            <pc:sldMk cId="2459978763" sldId="529"/>
            <ac:spMk id="40" creationId="{983084DC-D233-32A8-446B-0A8FDEF1FD5B}"/>
          </ac:spMkLst>
        </pc:spChg>
        <pc:spChg chg="add del mod">
          <ac:chgData name="吉澤 開" userId="03c174eacf7b5b0e" providerId="LiveId" clId="{E5B44C94-6728-4032-8E30-EF6C0C2D9412}" dt="2022-07-26T11:16:56.780" v="10487"/>
          <ac:spMkLst>
            <pc:docMk/>
            <pc:sldMk cId="2459978763" sldId="529"/>
            <ac:spMk id="41" creationId="{CD243666-78BB-432C-FDAA-CA85D13B8742}"/>
          </ac:spMkLst>
        </pc:spChg>
        <pc:spChg chg="add del mod">
          <ac:chgData name="吉澤 開" userId="03c174eacf7b5b0e" providerId="LiveId" clId="{E5B44C94-6728-4032-8E30-EF6C0C2D9412}" dt="2022-07-26T11:16:56.780" v="10487"/>
          <ac:spMkLst>
            <pc:docMk/>
            <pc:sldMk cId="2459978763" sldId="529"/>
            <ac:spMk id="42" creationId="{2AA106AF-CB8E-8776-2B22-EAFBCA534843}"/>
          </ac:spMkLst>
        </pc:spChg>
        <pc:spChg chg="add del mod">
          <ac:chgData name="吉澤 開" userId="03c174eacf7b5b0e" providerId="LiveId" clId="{E5B44C94-6728-4032-8E30-EF6C0C2D9412}" dt="2022-07-26T11:16:56.780" v="10487"/>
          <ac:spMkLst>
            <pc:docMk/>
            <pc:sldMk cId="2459978763" sldId="529"/>
            <ac:spMk id="43" creationId="{3C4773AB-16CF-7166-C827-EBCB79B84E7F}"/>
          </ac:spMkLst>
        </pc:spChg>
        <pc:spChg chg="add del mod">
          <ac:chgData name="吉澤 開" userId="03c174eacf7b5b0e" providerId="LiveId" clId="{E5B44C94-6728-4032-8E30-EF6C0C2D9412}" dt="2022-07-26T11:16:56.780" v="10487"/>
          <ac:spMkLst>
            <pc:docMk/>
            <pc:sldMk cId="2459978763" sldId="529"/>
            <ac:spMk id="44" creationId="{D0159DDF-BAD3-056D-AB93-1BEB61A7F0EC}"/>
          </ac:spMkLst>
        </pc:spChg>
        <pc:spChg chg="add del mod">
          <ac:chgData name="吉澤 開" userId="03c174eacf7b5b0e" providerId="LiveId" clId="{E5B44C94-6728-4032-8E30-EF6C0C2D9412}" dt="2022-07-26T11:16:56.780" v="10487"/>
          <ac:spMkLst>
            <pc:docMk/>
            <pc:sldMk cId="2459978763" sldId="529"/>
            <ac:spMk id="45" creationId="{C5E752DD-1346-F567-3362-B20F5D4833CA}"/>
          </ac:spMkLst>
        </pc:spChg>
        <pc:spChg chg="add del mod">
          <ac:chgData name="吉澤 開" userId="03c174eacf7b5b0e" providerId="LiveId" clId="{E5B44C94-6728-4032-8E30-EF6C0C2D9412}" dt="2022-07-26T11:16:56.780" v="10487"/>
          <ac:spMkLst>
            <pc:docMk/>
            <pc:sldMk cId="2459978763" sldId="529"/>
            <ac:spMk id="46" creationId="{2493F8C4-2CF5-8EEA-8C99-82E542A7399E}"/>
          </ac:spMkLst>
        </pc:spChg>
        <pc:spChg chg="add del mod">
          <ac:chgData name="吉澤 開" userId="03c174eacf7b5b0e" providerId="LiveId" clId="{E5B44C94-6728-4032-8E30-EF6C0C2D9412}" dt="2022-07-26T11:16:56.780" v="10487"/>
          <ac:spMkLst>
            <pc:docMk/>
            <pc:sldMk cId="2459978763" sldId="529"/>
            <ac:spMk id="47" creationId="{5DCBC4D1-B18E-52A8-FEAF-CCBF9685FFE5}"/>
          </ac:spMkLst>
        </pc:spChg>
        <pc:spChg chg="add del mod">
          <ac:chgData name="吉澤 開" userId="03c174eacf7b5b0e" providerId="LiveId" clId="{E5B44C94-6728-4032-8E30-EF6C0C2D9412}" dt="2022-07-26T11:16:56.780" v="10487"/>
          <ac:spMkLst>
            <pc:docMk/>
            <pc:sldMk cId="2459978763" sldId="529"/>
            <ac:spMk id="48" creationId="{2D947E87-03D8-DB75-7B6B-9B09EF243841}"/>
          </ac:spMkLst>
        </pc:spChg>
        <pc:spChg chg="mod">
          <ac:chgData name="吉澤 開" userId="03c174eacf7b5b0e" providerId="LiveId" clId="{E5B44C94-6728-4032-8E30-EF6C0C2D9412}" dt="2022-07-26T11:17:09.590" v="10489"/>
          <ac:spMkLst>
            <pc:docMk/>
            <pc:sldMk cId="2459978763" sldId="529"/>
            <ac:spMk id="55" creationId="{A960A60A-D9E0-E9EB-5AF0-0B72E91002D2}"/>
          </ac:spMkLst>
        </pc:spChg>
        <pc:spChg chg="mod">
          <ac:chgData name="吉澤 開" userId="03c174eacf7b5b0e" providerId="LiveId" clId="{E5B44C94-6728-4032-8E30-EF6C0C2D9412}" dt="2022-07-26T11:17:09.590" v="10489"/>
          <ac:spMkLst>
            <pc:docMk/>
            <pc:sldMk cId="2459978763" sldId="529"/>
            <ac:spMk id="56" creationId="{EFF83FE9-D9FD-DFE1-84E1-02B3F13AE21F}"/>
          </ac:spMkLst>
        </pc:spChg>
        <pc:spChg chg="mod">
          <ac:chgData name="吉澤 開" userId="03c174eacf7b5b0e" providerId="LiveId" clId="{E5B44C94-6728-4032-8E30-EF6C0C2D9412}" dt="2022-07-26T11:17:09.590" v="10489"/>
          <ac:spMkLst>
            <pc:docMk/>
            <pc:sldMk cId="2459978763" sldId="529"/>
            <ac:spMk id="57" creationId="{B3049083-1D56-5600-EC38-86D1BAFB44BC}"/>
          </ac:spMkLst>
        </pc:spChg>
        <pc:spChg chg="mod">
          <ac:chgData name="吉澤 開" userId="03c174eacf7b5b0e" providerId="LiveId" clId="{E5B44C94-6728-4032-8E30-EF6C0C2D9412}" dt="2022-07-26T11:17:09.590" v="10489"/>
          <ac:spMkLst>
            <pc:docMk/>
            <pc:sldMk cId="2459978763" sldId="529"/>
            <ac:spMk id="58" creationId="{6FFBF875-70F7-B691-4669-6FDB86E83972}"/>
          </ac:spMkLst>
        </pc:spChg>
        <pc:spChg chg="mod">
          <ac:chgData name="吉澤 開" userId="03c174eacf7b5b0e" providerId="LiveId" clId="{E5B44C94-6728-4032-8E30-EF6C0C2D9412}" dt="2022-07-26T11:17:09.590" v="10489"/>
          <ac:spMkLst>
            <pc:docMk/>
            <pc:sldMk cId="2459978763" sldId="529"/>
            <ac:spMk id="59" creationId="{D7942820-1F4E-0232-967E-2927F8B9BFDD}"/>
          </ac:spMkLst>
        </pc:spChg>
        <pc:spChg chg="mod">
          <ac:chgData name="吉澤 開" userId="03c174eacf7b5b0e" providerId="LiveId" clId="{E5B44C94-6728-4032-8E30-EF6C0C2D9412}" dt="2022-07-26T11:17:09.590" v="10489"/>
          <ac:spMkLst>
            <pc:docMk/>
            <pc:sldMk cId="2459978763" sldId="529"/>
            <ac:spMk id="60" creationId="{031D1D21-84EF-69E3-5A95-9BD404EE32A4}"/>
          </ac:spMkLst>
        </pc:spChg>
        <pc:spChg chg="mod">
          <ac:chgData name="吉澤 開" userId="03c174eacf7b5b0e" providerId="LiveId" clId="{E5B44C94-6728-4032-8E30-EF6C0C2D9412}" dt="2022-07-26T11:17:09.590" v="10489"/>
          <ac:spMkLst>
            <pc:docMk/>
            <pc:sldMk cId="2459978763" sldId="529"/>
            <ac:spMk id="61" creationId="{D990672C-FC2B-8F2B-F386-6A7B1F4D12B5}"/>
          </ac:spMkLst>
        </pc:spChg>
        <pc:spChg chg="mod">
          <ac:chgData name="吉澤 開" userId="03c174eacf7b5b0e" providerId="LiveId" clId="{E5B44C94-6728-4032-8E30-EF6C0C2D9412}" dt="2022-07-26T11:17:09.590" v="10489"/>
          <ac:spMkLst>
            <pc:docMk/>
            <pc:sldMk cId="2459978763" sldId="529"/>
            <ac:spMk id="62" creationId="{6BDC7128-9B0B-D634-F7DA-2736EF8A7D87}"/>
          </ac:spMkLst>
        </pc:spChg>
        <pc:spChg chg="mod">
          <ac:chgData name="吉澤 開" userId="03c174eacf7b5b0e" providerId="LiveId" clId="{E5B44C94-6728-4032-8E30-EF6C0C2D9412}" dt="2022-07-26T11:17:09.590" v="10489"/>
          <ac:spMkLst>
            <pc:docMk/>
            <pc:sldMk cId="2459978763" sldId="529"/>
            <ac:spMk id="63" creationId="{C84757A6-DE17-1AB9-5A63-80DD402F83F9}"/>
          </ac:spMkLst>
        </pc:spChg>
        <pc:spChg chg="mod">
          <ac:chgData name="吉澤 開" userId="03c174eacf7b5b0e" providerId="LiveId" clId="{E5B44C94-6728-4032-8E30-EF6C0C2D9412}" dt="2022-07-26T11:17:09.590" v="10489"/>
          <ac:spMkLst>
            <pc:docMk/>
            <pc:sldMk cId="2459978763" sldId="529"/>
            <ac:spMk id="64" creationId="{6F837413-2769-09AC-88A5-EA8AA4BCEB25}"/>
          </ac:spMkLst>
        </pc:spChg>
        <pc:spChg chg="mod">
          <ac:chgData name="吉澤 開" userId="03c174eacf7b5b0e" providerId="LiveId" clId="{E5B44C94-6728-4032-8E30-EF6C0C2D9412}" dt="2022-07-26T11:17:09.590" v="10489"/>
          <ac:spMkLst>
            <pc:docMk/>
            <pc:sldMk cId="2459978763" sldId="529"/>
            <ac:spMk id="65" creationId="{E69726A4-9C15-5D10-7FF2-B786BC6470C8}"/>
          </ac:spMkLst>
        </pc:spChg>
        <pc:spChg chg="mod">
          <ac:chgData name="吉澤 開" userId="03c174eacf7b5b0e" providerId="LiveId" clId="{E5B44C94-6728-4032-8E30-EF6C0C2D9412}" dt="2022-07-26T11:17:09.590" v="10489"/>
          <ac:spMkLst>
            <pc:docMk/>
            <pc:sldMk cId="2459978763" sldId="529"/>
            <ac:spMk id="66" creationId="{B02CD0AB-0C36-BAD5-3E35-E6D7E3A36672}"/>
          </ac:spMkLst>
        </pc:spChg>
        <pc:spChg chg="mod">
          <ac:chgData name="吉澤 開" userId="03c174eacf7b5b0e" providerId="LiveId" clId="{E5B44C94-6728-4032-8E30-EF6C0C2D9412}" dt="2022-07-26T11:17:09.590" v="10489"/>
          <ac:spMkLst>
            <pc:docMk/>
            <pc:sldMk cId="2459978763" sldId="529"/>
            <ac:spMk id="67" creationId="{FF9FE7D4-5293-A424-5366-81CC03667FD8}"/>
          </ac:spMkLst>
        </pc:spChg>
        <pc:spChg chg="mod">
          <ac:chgData name="吉澤 開" userId="03c174eacf7b5b0e" providerId="LiveId" clId="{E5B44C94-6728-4032-8E30-EF6C0C2D9412}" dt="2022-07-26T11:17:09.590" v="10489"/>
          <ac:spMkLst>
            <pc:docMk/>
            <pc:sldMk cId="2459978763" sldId="529"/>
            <ac:spMk id="68" creationId="{76465427-558B-8CBE-1121-84D850ABBEFF}"/>
          </ac:spMkLst>
        </pc:spChg>
        <pc:spChg chg="mod">
          <ac:chgData name="吉澤 開" userId="03c174eacf7b5b0e" providerId="LiveId" clId="{E5B44C94-6728-4032-8E30-EF6C0C2D9412}" dt="2022-07-26T11:17:09.590" v="10489"/>
          <ac:spMkLst>
            <pc:docMk/>
            <pc:sldMk cId="2459978763" sldId="529"/>
            <ac:spMk id="69" creationId="{03E4A3F7-DEA4-5EFF-D5C2-A917E7F4F902}"/>
          </ac:spMkLst>
        </pc:spChg>
        <pc:spChg chg="mod">
          <ac:chgData name="吉澤 開" userId="03c174eacf7b5b0e" providerId="LiveId" clId="{E5B44C94-6728-4032-8E30-EF6C0C2D9412}" dt="2022-07-26T11:17:09.590" v="10489"/>
          <ac:spMkLst>
            <pc:docMk/>
            <pc:sldMk cId="2459978763" sldId="529"/>
            <ac:spMk id="70" creationId="{C8C6FBD1-A5EC-3A80-8E1E-A7F1F09C5FEF}"/>
          </ac:spMkLst>
        </pc:spChg>
        <pc:spChg chg="mod">
          <ac:chgData name="吉澤 開" userId="03c174eacf7b5b0e" providerId="LiveId" clId="{E5B44C94-6728-4032-8E30-EF6C0C2D9412}" dt="2022-07-26T11:17:09.590" v="10489"/>
          <ac:spMkLst>
            <pc:docMk/>
            <pc:sldMk cId="2459978763" sldId="529"/>
            <ac:spMk id="71" creationId="{72121857-3E2C-66C0-79D1-005122330255}"/>
          </ac:spMkLst>
        </pc:spChg>
        <pc:spChg chg="mod">
          <ac:chgData name="吉澤 開" userId="03c174eacf7b5b0e" providerId="LiveId" clId="{E5B44C94-6728-4032-8E30-EF6C0C2D9412}" dt="2022-07-26T11:17:09.590" v="10489"/>
          <ac:spMkLst>
            <pc:docMk/>
            <pc:sldMk cId="2459978763" sldId="529"/>
            <ac:spMk id="72" creationId="{363B67E5-FE86-0B7D-5C0D-1AE46522FB1B}"/>
          </ac:spMkLst>
        </pc:spChg>
        <pc:spChg chg="mod">
          <ac:chgData name="吉澤 開" userId="03c174eacf7b5b0e" providerId="LiveId" clId="{E5B44C94-6728-4032-8E30-EF6C0C2D9412}" dt="2022-07-26T11:17:09.590" v="10489"/>
          <ac:spMkLst>
            <pc:docMk/>
            <pc:sldMk cId="2459978763" sldId="529"/>
            <ac:spMk id="73" creationId="{66A14B15-111B-2419-2580-79825DB6DAF3}"/>
          </ac:spMkLst>
        </pc:spChg>
        <pc:spChg chg="mod">
          <ac:chgData name="吉澤 開" userId="03c174eacf7b5b0e" providerId="LiveId" clId="{E5B44C94-6728-4032-8E30-EF6C0C2D9412}" dt="2022-07-26T11:17:09.590" v="10489"/>
          <ac:spMkLst>
            <pc:docMk/>
            <pc:sldMk cId="2459978763" sldId="529"/>
            <ac:spMk id="74" creationId="{7D88460F-FC73-5508-80B1-8ECD4DCD1D17}"/>
          </ac:spMkLst>
        </pc:spChg>
        <pc:spChg chg="mod">
          <ac:chgData name="吉澤 開" userId="03c174eacf7b5b0e" providerId="LiveId" clId="{E5B44C94-6728-4032-8E30-EF6C0C2D9412}" dt="2022-07-26T11:17:09.590" v="10489"/>
          <ac:spMkLst>
            <pc:docMk/>
            <pc:sldMk cId="2459978763" sldId="529"/>
            <ac:spMk id="75" creationId="{65B1A1AC-D379-B4DC-BB91-4DFDB339C16A}"/>
          </ac:spMkLst>
        </pc:spChg>
        <pc:spChg chg="mod">
          <ac:chgData name="吉澤 開" userId="03c174eacf7b5b0e" providerId="LiveId" clId="{E5B44C94-6728-4032-8E30-EF6C0C2D9412}" dt="2022-07-26T11:17:09.590" v="10489"/>
          <ac:spMkLst>
            <pc:docMk/>
            <pc:sldMk cId="2459978763" sldId="529"/>
            <ac:spMk id="76" creationId="{430BDDB4-B42C-E16D-CF7E-3CD30403E6FF}"/>
          </ac:spMkLst>
        </pc:spChg>
        <pc:spChg chg="mod">
          <ac:chgData name="吉澤 開" userId="03c174eacf7b5b0e" providerId="LiveId" clId="{E5B44C94-6728-4032-8E30-EF6C0C2D9412}" dt="2022-07-26T11:17:09.590" v="10489"/>
          <ac:spMkLst>
            <pc:docMk/>
            <pc:sldMk cId="2459978763" sldId="529"/>
            <ac:spMk id="77" creationId="{7E4D056E-3AB2-F545-C973-F459F8D9C192}"/>
          </ac:spMkLst>
        </pc:spChg>
        <pc:spChg chg="mod">
          <ac:chgData name="吉澤 開" userId="03c174eacf7b5b0e" providerId="LiveId" clId="{E5B44C94-6728-4032-8E30-EF6C0C2D9412}" dt="2022-07-26T11:17:09.590" v="10489"/>
          <ac:spMkLst>
            <pc:docMk/>
            <pc:sldMk cId="2459978763" sldId="529"/>
            <ac:spMk id="78" creationId="{54D3E03B-E33B-A498-D79E-78F916BAB028}"/>
          </ac:spMkLst>
        </pc:spChg>
        <pc:spChg chg="mod">
          <ac:chgData name="吉澤 開" userId="03c174eacf7b5b0e" providerId="LiveId" clId="{E5B44C94-6728-4032-8E30-EF6C0C2D9412}" dt="2022-07-26T11:17:09.590" v="10489"/>
          <ac:spMkLst>
            <pc:docMk/>
            <pc:sldMk cId="2459978763" sldId="529"/>
            <ac:spMk id="79" creationId="{65835FD0-083E-5033-9B1D-99F1A2C1EBCB}"/>
          </ac:spMkLst>
        </pc:spChg>
        <pc:spChg chg="mod">
          <ac:chgData name="吉澤 開" userId="03c174eacf7b5b0e" providerId="LiveId" clId="{E5B44C94-6728-4032-8E30-EF6C0C2D9412}" dt="2022-07-26T11:17:09.590" v="10489"/>
          <ac:spMkLst>
            <pc:docMk/>
            <pc:sldMk cId="2459978763" sldId="529"/>
            <ac:spMk id="80" creationId="{3F0D4FCC-EB47-21A3-FFCF-53000CC9588E}"/>
          </ac:spMkLst>
        </pc:spChg>
        <pc:spChg chg="mod">
          <ac:chgData name="吉澤 開" userId="03c174eacf7b5b0e" providerId="LiveId" clId="{E5B44C94-6728-4032-8E30-EF6C0C2D9412}" dt="2022-07-26T11:17:09.590" v="10489"/>
          <ac:spMkLst>
            <pc:docMk/>
            <pc:sldMk cId="2459978763" sldId="529"/>
            <ac:spMk id="81" creationId="{5E6005F7-8959-37F3-2D75-0B996C1D6D1B}"/>
          </ac:spMkLst>
        </pc:spChg>
        <pc:spChg chg="mod">
          <ac:chgData name="吉澤 開" userId="03c174eacf7b5b0e" providerId="LiveId" clId="{E5B44C94-6728-4032-8E30-EF6C0C2D9412}" dt="2022-07-26T11:17:09.590" v="10489"/>
          <ac:spMkLst>
            <pc:docMk/>
            <pc:sldMk cId="2459978763" sldId="529"/>
            <ac:spMk id="82" creationId="{37DDB5F9-B2AA-7B81-94A4-3446591196AD}"/>
          </ac:spMkLst>
        </pc:spChg>
        <pc:spChg chg="add del mod">
          <ac:chgData name="吉澤 開" userId="03c174eacf7b5b0e" providerId="LiveId" clId="{E5B44C94-6728-4032-8E30-EF6C0C2D9412}" dt="2022-07-26T11:19:38.370" v="10498"/>
          <ac:spMkLst>
            <pc:docMk/>
            <pc:sldMk cId="2459978763" sldId="529"/>
            <ac:spMk id="83" creationId="{673D493C-51CC-DB58-6872-21E34DBD1C43}"/>
          </ac:spMkLst>
        </pc:spChg>
        <pc:spChg chg="add del mod">
          <ac:chgData name="吉澤 開" userId="03c174eacf7b5b0e" providerId="LiveId" clId="{E5B44C94-6728-4032-8E30-EF6C0C2D9412}" dt="2022-07-26T11:19:38.370" v="10498"/>
          <ac:spMkLst>
            <pc:docMk/>
            <pc:sldMk cId="2459978763" sldId="529"/>
            <ac:spMk id="84" creationId="{2DF08256-60D0-206B-DB94-12E61CDE7B6B}"/>
          </ac:spMkLst>
        </pc:spChg>
        <pc:spChg chg="add del mod">
          <ac:chgData name="吉澤 開" userId="03c174eacf7b5b0e" providerId="LiveId" clId="{E5B44C94-6728-4032-8E30-EF6C0C2D9412}" dt="2022-07-26T11:19:38.370" v="10498"/>
          <ac:spMkLst>
            <pc:docMk/>
            <pc:sldMk cId="2459978763" sldId="529"/>
            <ac:spMk id="85" creationId="{721D167F-064F-D8A5-40B5-4D54AD4FD090}"/>
          </ac:spMkLst>
        </pc:spChg>
        <pc:spChg chg="add del mod">
          <ac:chgData name="吉澤 開" userId="03c174eacf7b5b0e" providerId="LiveId" clId="{E5B44C94-6728-4032-8E30-EF6C0C2D9412}" dt="2022-07-26T11:19:38.370" v="10498"/>
          <ac:spMkLst>
            <pc:docMk/>
            <pc:sldMk cId="2459978763" sldId="529"/>
            <ac:spMk id="86" creationId="{2BA28EB7-E6C5-0A7E-492F-62A60885E853}"/>
          </ac:spMkLst>
        </pc:spChg>
        <pc:spChg chg="add del mod">
          <ac:chgData name="吉澤 開" userId="03c174eacf7b5b0e" providerId="LiveId" clId="{E5B44C94-6728-4032-8E30-EF6C0C2D9412}" dt="2022-07-26T11:19:38.370" v="10498"/>
          <ac:spMkLst>
            <pc:docMk/>
            <pc:sldMk cId="2459978763" sldId="529"/>
            <ac:spMk id="87" creationId="{4543BE31-30C0-0CDC-4F3B-7CCB392608C9}"/>
          </ac:spMkLst>
        </pc:spChg>
        <pc:spChg chg="add del mod">
          <ac:chgData name="吉澤 開" userId="03c174eacf7b5b0e" providerId="LiveId" clId="{E5B44C94-6728-4032-8E30-EF6C0C2D9412}" dt="2022-07-26T11:19:38.370" v="10498"/>
          <ac:spMkLst>
            <pc:docMk/>
            <pc:sldMk cId="2459978763" sldId="529"/>
            <ac:spMk id="88" creationId="{FE72738E-47BF-C619-4BDC-35E788130F78}"/>
          </ac:spMkLst>
        </pc:spChg>
        <pc:grpChg chg="add del mod">
          <ac:chgData name="吉澤 開" userId="03c174eacf7b5b0e" providerId="LiveId" clId="{E5B44C94-6728-4032-8E30-EF6C0C2D9412}" dt="2022-07-26T11:19:40.180" v="10500"/>
          <ac:grpSpMkLst>
            <pc:docMk/>
            <pc:sldMk cId="2459978763" sldId="529"/>
            <ac:grpSpMk id="49" creationId="{9D0CCD28-D2A8-4CB5-864C-A2DE08E4827D}"/>
          </ac:grpSpMkLst>
        </pc:grpChg>
        <pc:cxnChg chg="add del mod">
          <ac:chgData name="吉澤 開" userId="03c174eacf7b5b0e" providerId="LiveId" clId="{E5B44C94-6728-4032-8E30-EF6C0C2D9412}" dt="2022-07-26T11:16:56.780" v="10487"/>
          <ac:cxnSpMkLst>
            <pc:docMk/>
            <pc:sldMk cId="2459978763" sldId="529"/>
            <ac:cxnSpMk id="10" creationId="{3CC0239B-F04F-920C-A84A-C06E34378D7A}"/>
          </ac:cxnSpMkLst>
        </pc:cxnChg>
        <pc:cxnChg chg="add del mod">
          <ac:chgData name="吉澤 開" userId="03c174eacf7b5b0e" providerId="LiveId" clId="{E5B44C94-6728-4032-8E30-EF6C0C2D9412}" dt="2022-07-26T11:16:56.780" v="10487"/>
          <ac:cxnSpMkLst>
            <pc:docMk/>
            <pc:sldMk cId="2459978763" sldId="529"/>
            <ac:cxnSpMk id="11" creationId="{63B3AB16-0C89-54C3-DBD7-1DD4D6288A04}"/>
          </ac:cxnSpMkLst>
        </pc:cxnChg>
        <pc:cxnChg chg="add del mod">
          <ac:chgData name="吉澤 開" userId="03c174eacf7b5b0e" providerId="LiveId" clId="{E5B44C94-6728-4032-8E30-EF6C0C2D9412}" dt="2022-07-26T11:16:56.780" v="10487"/>
          <ac:cxnSpMkLst>
            <pc:docMk/>
            <pc:sldMk cId="2459978763" sldId="529"/>
            <ac:cxnSpMk id="12" creationId="{EF992EC7-34A9-6CE1-1796-4DC43ACD2CF8}"/>
          </ac:cxnSpMkLst>
        </pc:cxnChg>
        <pc:cxnChg chg="add del mod">
          <ac:chgData name="吉澤 開" userId="03c174eacf7b5b0e" providerId="LiveId" clId="{E5B44C94-6728-4032-8E30-EF6C0C2D9412}" dt="2022-07-26T11:16:56.780" v="10487"/>
          <ac:cxnSpMkLst>
            <pc:docMk/>
            <pc:sldMk cId="2459978763" sldId="529"/>
            <ac:cxnSpMk id="13" creationId="{C5D36B03-F609-BD31-FFB2-B20A70584987}"/>
          </ac:cxnSpMkLst>
        </pc:cxnChg>
        <pc:cxnChg chg="add del mod">
          <ac:chgData name="吉澤 開" userId="03c174eacf7b5b0e" providerId="LiveId" clId="{E5B44C94-6728-4032-8E30-EF6C0C2D9412}" dt="2022-07-26T11:16:56.780" v="10487"/>
          <ac:cxnSpMkLst>
            <pc:docMk/>
            <pc:sldMk cId="2459978763" sldId="529"/>
            <ac:cxnSpMk id="14" creationId="{3436F97A-F358-8DFD-1C1D-7E1AB90812D0}"/>
          </ac:cxnSpMkLst>
        </pc:cxnChg>
        <pc:cxnChg chg="mod">
          <ac:chgData name="吉澤 開" userId="03c174eacf7b5b0e" providerId="LiveId" clId="{E5B44C94-6728-4032-8E30-EF6C0C2D9412}" dt="2022-07-26T11:17:09.590" v="10489"/>
          <ac:cxnSpMkLst>
            <pc:docMk/>
            <pc:sldMk cId="2459978763" sldId="529"/>
            <ac:cxnSpMk id="50" creationId="{26E6760D-56C2-4896-4DB3-0067E6BF0D36}"/>
          </ac:cxnSpMkLst>
        </pc:cxnChg>
        <pc:cxnChg chg="mod">
          <ac:chgData name="吉澤 開" userId="03c174eacf7b5b0e" providerId="LiveId" clId="{E5B44C94-6728-4032-8E30-EF6C0C2D9412}" dt="2022-07-26T11:17:09.590" v="10489"/>
          <ac:cxnSpMkLst>
            <pc:docMk/>
            <pc:sldMk cId="2459978763" sldId="529"/>
            <ac:cxnSpMk id="51" creationId="{81AB86D5-B074-F630-246E-1CAFB6D36741}"/>
          </ac:cxnSpMkLst>
        </pc:cxnChg>
        <pc:cxnChg chg="mod">
          <ac:chgData name="吉澤 開" userId="03c174eacf7b5b0e" providerId="LiveId" clId="{E5B44C94-6728-4032-8E30-EF6C0C2D9412}" dt="2022-07-26T11:17:09.590" v="10489"/>
          <ac:cxnSpMkLst>
            <pc:docMk/>
            <pc:sldMk cId="2459978763" sldId="529"/>
            <ac:cxnSpMk id="52" creationId="{0D1D19BE-4FD9-C732-A0CC-D8B905D962E6}"/>
          </ac:cxnSpMkLst>
        </pc:cxnChg>
        <pc:cxnChg chg="mod">
          <ac:chgData name="吉澤 開" userId="03c174eacf7b5b0e" providerId="LiveId" clId="{E5B44C94-6728-4032-8E30-EF6C0C2D9412}" dt="2022-07-26T11:17:09.590" v="10489"/>
          <ac:cxnSpMkLst>
            <pc:docMk/>
            <pc:sldMk cId="2459978763" sldId="529"/>
            <ac:cxnSpMk id="53" creationId="{73B7726B-59D0-A8E1-2D18-19A2BE2C914F}"/>
          </ac:cxnSpMkLst>
        </pc:cxnChg>
        <pc:cxnChg chg="mod">
          <ac:chgData name="吉澤 開" userId="03c174eacf7b5b0e" providerId="LiveId" clId="{E5B44C94-6728-4032-8E30-EF6C0C2D9412}" dt="2022-07-26T11:17:09.590" v="10489"/>
          <ac:cxnSpMkLst>
            <pc:docMk/>
            <pc:sldMk cId="2459978763" sldId="529"/>
            <ac:cxnSpMk id="54" creationId="{DE29DFD7-7A13-57CC-B700-A6138631BCF4}"/>
          </ac:cxnSpMkLst>
        </pc:cxnChg>
      </pc:sldChg>
      <pc:sldChg chg="del">
        <pc:chgData name="吉澤 開" userId="03c174eacf7b5b0e" providerId="LiveId" clId="{E5B44C94-6728-4032-8E30-EF6C0C2D9412}" dt="2022-07-27T00:36:14.096" v="14028" actId="47"/>
        <pc:sldMkLst>
          <pc:docMk/>
          <pc:sldMk cId="3012667292" sldId="530"/>
        </pc:sldMkLst>
      </pc:sldChg>
      <pc:sldChg chg="modSp mod modNotesTx">
        <pc:chgData name="吉澤 開" userId="03c174eacf7b5b0e" providerId="LiveId" clId="{E5B44C94-6728-4032-8E30-EF6C0C2D9412}" dt="2022-07-26T00:26:08.904" v="6275" actId="20577"/>
        <pc:sldMkLst>
          <pc:docMk/>
          <pc:sldMk cId="3348789070" sldId="531"/>
        </pc:sldMkLst>
        <pc:spChg chg="mod">
          <ac:chgData name="吉澤 開" userId="03c174eacf7b5b0e" providerId="LiveId" clId="{E5B44C94-6728-4032-8E30-EF6C0C2D9412}" dt="2022-07-26T00:26:08.904" v="6275" actId="20577"/>
          <ac:spMkLst>
            <pc:docMk/>
            <pc:sldMk cId="3348789070" sldId="531"/>
            <ac:spMk id="2" creationId="{00000000-0000-0000-0000-000000000000}"/>
          </ac:spMkLst>
        </pc:spChg>
      </pc:sldChg>
      <pc:sldChg chg="modNotesTx">
        <pc:chgData name="吉澤 開" userId="03c174eacf7b5b0e" providerId="LiveId" clId="{E5B44C94-6728-4032-8E30-EF6C0C2D9412}" dt="2022-07-27T01:41:16.449" v="14422" actId="20577"/>
        <pc:sldMkLst>
          <pc:docMk/>
          <pc:sldMk cId="1736994451" sldId="532"/>
        </pc:sldMkLst>
      </pc:sldChg>
      <pc:sldChg chg="modSp mod modShow">
        <pc:chgData name="吉澤 開" userId="03c174eacf7b5b0e" providerId="LiveId" clId="{E5B44C94-6728-4032-8E30-EF6C0C2D9412}" dt="2022-07-27T05:05:38.042" v="14813" actId="729"/>
        <pc:sldMkLst>
          <pc:docMk/>
          <pc:sldMk cId="1080717955" sldId="534"/>
        </pc:sldMkLst>
        <pc:spChg chg="mod">
          <ac:chgData name="吉澤 開" userId="03c174eacf7b5b0e" providerId="LiveId" clId="{E5B44C94-6728-4032-8E30-EF6C0C2D9412}" dt="2022-07-27T00:45:20.504" v="14109" actId="207"/>
          <ac:spMkLst>
            <pc:docMk/>
            <pc:sldMk cId="1080717955" sldId="534"/>
            <ac:spMk id="22" creationId="{71A26FD2-40FA-C2AB-B14E-06EEB06C4B45}"/>
          </ac:spMkLst>
        </pc:spChg>
        <pc:spChg chg="mod">
          <ac:chgData name="吉澤 開" userId="03c174eacf7b5b0e" providerId="LiveId" clId="{E5B44C94-6728-4032-8E30-EF6C0C2D9412}" dt="2022-07-27T00:45:25.368" v="14110" actId="207"/>
          <ac:spMkLst>
            <pc:docMk/>
            <pc:sldMk cId="1080717955" sldId="534"/>
            <ac:spMk id="23" creationId="{E53D33F5-BAC0-150B-E477-CBE43BA2F254}"/>
          </ac:spMkLst>
        </pc:spChg>
        <pc:spChg chg="mod">
          <ac:chgData name="吉澤 開" userId="03c174eacf7b5b0e" providerId="LiveId" clId="{E5B44C94-6728-4032-8E30-EF6C0C2D9412}" dt="2022-07-27T00:46:51.992" v="14111" actId="207"/>
          <ac:spMkLst>
            <pc:docMk/>
            <pc:sldMk cId="1080717955" sldId="534"/>
            <ac:spMk id="24" creationId="{24A7D893-6AD7-2E0D-2B67-8F1557300455}"/>
          </ac:spMkLst>
        </pc:spChg>
        <pc:spChg chg="mod">
          <ac:chgData name="吉澤 開" userId="03c174eacf7b5b0e" providerId="LiveId" clId="{E5B44C94-6728-4032-8E30-EF6C0C2D9412}" dt="2022-07-27T00:46:51.992" v="14111" actId="207"/>
          <ac:spMkLst>
            <pc:docMk/>
            <pc:sldMk cId="1080717955" sldId="534"/>
            <ac:spMk id="25" creationId="{6CB2C2D6-570A-848E-B501-2A33DA76BF69}"/>
          </ac:spMkLst>
        </pc:spChg>
        <pc:spChg chg="mod">
          <ac:chgData name="吉澤 開" userId="03c174eacf7b5b0e" providerId="LiveId" clId="{E5B44C94-6728-4032-8E30-EF6C0C2D9412}" dt="2022-07-27T00:46:51.992" v="14111" actId="207"/>
          <ac:spMkLst>
            <pc:docMk/>
            <pc:sldMk cId="1080717955" sldId="534"/>
            <ac:spMk id="26" creationId="{41972387-8642-7583-9EFB-32820AFE717C}"/>
          </ac:spMkLst>
        </pc:spChg>
        <pc:spChg chg="mod">
          <ac:chgData name="吉澤 開" userId="03c174eacf7b5b0e" providerId="LiveId" clId="{E5B44C94-6728-4032-8E30-EF6C0C2D9412}" dt="2022-07-27T00:46:51.992" v="14111" actId="207"/>
          <ac:spMkLst>
            <pc:docMk/>
            <pc:sldMk cId="1080717955" sldId="534"/>
            <ac:spMk id="27" creationId="{0AA3E891-4738-BBF5-5F22-396A69222CA2}"/>
          </ac:spMkLst>
        </pc:spChg>
        <pc:spChg chg="mod">
          <ac:chgData name="吉澤 開" userId="03c174eacf7b5b0e" providerId="LiveId" clId="{E5B44C94-6728-4032-8E30-EF6C0C2D9412}" dt="2022-07-27T00:46:51.992" v="14111" actId="207"/>
          <ac:spMkLst>
            <pc:docMk/>
            <pc:sldMk cId="1080717955" sldId="534"/>
            <ac:spMk id="28" creationId="{7B70B20B-F903-D851-0896-C6311FDEBFF8}"/>
          </ac:spMkLst>
        </pc:spChg>
        <pc:spChg chg="mod">
          <ac:chgData name="吉澤 開" userId="03c174eacf7b5b0e" providerId="LiveId" clId="{E5B44C94-6728-4032-8E30-EF6C0C2D9412}" dt="2022-07-27T00:46:51.992" v="14111" actId="207"/>
          <ac:spMkLst>
            <pc:docMk/>
            <pc:sldMk cId="1080717955" sldId="534"/>
            <ac:spMk id="29" creationId="{A662FC56-5429-1C35-6CB4-EDD79FAAEEE5}"/>
          </ac:spMkLst>
        </pc:spChg>
        <pc:spChg chg="mod">
          <ac:chgData name="吉澤 開" userId="03c174eacf7b5b0e" providerId="LiveId" clId="{E5B44C94-6728-4032-8E30-EF6C0C2D9412}" dt="2022-07-27T00:45:13.395" v="14108" actId="207"/>
          <ac:spMkLst>
            <pc:docMk/>
            <pc:sldMk cId="1080717955" sldId="534"/>
            <ac:spMk id="30" creationId="{9B29C647-40A1-8231-38D5-4666B469ABC2}"/>
          </ac:spMkLst>
        </pc:spChg>
        <pc:spChg chg="mod">
          <ac:chgData name="吉澤 開" userId="03c174eacf7b5b0e" providerId="LiveId" clId="{E5B44C94-6728-4032-8E30-EF6C0C2D9412}" dt="2022-07-27T00:47:04.605" v="14114" actId="207"/>
          <ac:spMkLst>
            <pc:docMk/>
            <pc:sldMk cId="1080717955" sldId="534"/>
            <ac:spMk id="31" creationId="{6C685668-7068-6343-0AAB-58D749454B52}"/>
          </ac:spMkLst>
        </pc:spChg>
        <pc:spChg chg="mod">
          <ac:chgData name="吉澤 開" userId="03c174eacf7b5b0e" providerId="LiveId" clId="{E5B44C94-6728-4032-8E30-EF6C0C2D9412}" dt="2022-07-27T00:46:56.297" v="14112" actId="207"/>
          <ac:spMkLst>
            <pc:docMk/>
            <pc:sldMk cId="1080717955" sldId="534"/>
            <ac:spMk id="42" creationId="{1B2284CD-6B5D-D43B-CDF2-73F4B9D7585B}"/>
          </ac:spMkLst>
        </pc:spChg>
        <pc:spChg chg="mod">
          <ac:chgData name="吉澤 開" userId="03c174eacf7b5b0e" providerId="LiveId" clId="{E5B44C94-6728-4032-8E30-EF6C0C2D9412}" dt="2022-07-27T00:47:01.014" v="14113" actId="207"/>
          <ac:spMkLst>
            <pc:docMk/>
            <pc:sldMk cId="1080717955" sldId="534"/>
            <ac:spMk id="44" creationId="{14612AFB-87D3-5883-6E9A-E8694BCD46E9}"/>
          </ac:spMkLst>
        </pc:spChg>
      </pc:sldChg>
      <pc:sldChg chg="modSp mod modShow">
        <pc:chgData name="吉澤 開" userId="03c174eacf7b5b0e" providerId="LiveId" clId="{E5B44C94-6728-4032-8E30-EF6C0C2D9412}" dt="2022-07-27T05:05:41.024" v="14814" actId="729"/>
        <pc:sldMkLst>
          <pc:docMk/>
          <pc:sldMk cId="1929484578" sldId="535"/>
        </pc:sldMkLst>
        <pc:spChg chg="mod">
          <ac:chgData name="吉澤 開" userId="03c174eacf7b5b0e" providerId="LiveId" clId="{E5B44C94-6728-4032-8E30-EF6C0C2D9412}" dt="2022-07-27T00:47:42.643" v="14116" actId="207"/>
          <ac:spMkLst>
            <pc:docMk/>
            <pc:sldMk cId="1929484578" sldId="535"/>
            <ac:spMk id="35" creationId="{E811E1C5-A667-7408-DBDF-22180B937D2E}"/>
          </ac:spMkLst>
        </pc:spChg>
        <pc:spChg chg="mod">
          <ac:chgData name="吉澤 開" userId="03c174eacf7b5b0e" providerId="LiveId" clId="{E5B44C94-6728-4032-8E30-EF6C0C2D9412}" dt="2022-07-27T00:47:42.643" v="14116" actId="207"/>
          <ac:spMkLst>
            <pc:docMk/>
            <pc:sldMk cId="1929484578" sldId="535"/>
            <ac:spMk id="36" creationId="{CAA2894B-B247-3257-CBE4-3228D8DFD0B3}"/>
          </ac:spMkLst>
        </pc:spChg>
        <pc:spChg chg="mod">
          <ac:chgData name="吉澤 開" userId="03c174eacf7b5b0e" providerId="LiveId" clId="{E5B44C94-6728-4032-8E30-EF6C0C2D9412}" dt="2022-07-27T00:47:42.643" v="14116" actId="207"/>
          <ac:spMkLst>
            <pc:docMk/>
            <pc:sldMk cId="1929484578" sldId="535"/>
            <ac:spMk id="37" creationId="{6F96C577-E064-3368-1370-A23D955A8F94}"/>
          </ac:spMkLst>
        </pc:spChg>
        <pc:spChg chg="mod">
          <ac:chgData name="吉澤 開" userId="03c174eacf7b5b0e" providerId="LiveId" clId="{E5B44C94-6728-4032-8E30-EF6C0C2D9412}" dt="2022-07-27T00:47:42.643" v="14116" actId="207"/>
          <ac:spMkLst>
            <pc:docMk/>
            <pc:sldMk cId="1929484578" sldId="535"/>
            <ac:spMk id="38" creationId="{304C4136-215A-BEED-38B1-F12076AAB5AC}"/>
          </ac:spMkLst>
        </pc:spChg>
        <pc:spChg chg="mod">
          <ac:chgData name="吉澤 開" userId="03c174eacf7b5b0e" providerId="LiveId" clId="{E5B44C94-6728-4032-8E30-EF6C0C2D9412}" dt="2022-07-27T00:47:42.643" v="14116" actId="207"/>
          <ac:spMkLst>
            <pc:docMk/>
            <pc:sldMk cId="1929484578" sldId="535"/>
            <ac:spMk id="39" creationId="{784E774F-6C61-1487-50DC-9A1759B055C0}"/>
          </ac:spMkLst>
        </pc:spChg>
        <pc:spChg chg="mod">
          <ac:chgData name="吉澤 開" userId="03c174eacf7b5b0e" providerId="LiveId" clId="{E5B44C94-6728-4032-8E30-EF6C0C2D9412}" dt="2022-07-27T00:47:42.643" v="14116" actId="207"/>
          <ac:spMkLst>
            <pc:docMk/>
            <pc:sldMk cId="1929484578" sldId="535"/>
            <ac:spMk id="40" creationId="{8B67D5F1-0603-12DB-3A66-991384B3289C}"/>
          </ac:spMkLst>
        </pc:spChg>
        <pc:spChg chg="mod">
          <ac:chgData name="吉澤 開" userId="03c174eacf7b5b0e" providerId="LiveId" clId="{E5B44C94-6728-4032-8E30-EF6C0C2D9412}" dt="2022-07-27T00:47:42.643" v="14116" actId="207"/>
          <ac:spMkLst>
            <pc:docMk/>
            <pc:sldMk cId="1929484578" sldId="535"/>
            <ac:spMk id="41" creationId="{9161F4B0-D4BA-C96A-D78A-2B145C223728}"/>
          </ac:spMkLst>
        </pc:spChg>
        <pc:spChg chg="mod">
          <ac:chgData name="吉澤 開" userId="03c174eacf7b5b0e" providerId="LiveId" clId="{E5B44C94-6728-4032-8E30-EF6C0C2D9412}" dt="2022-07-27T00:47:42.643" v="14116" actId="207"/>
          <ac:spMkLst>
            <pc:docMk/>
            <pc:sldMk cId="1929484578" sldId="535"/>
            <ac:spMk id="42" creationId="{BA54BEE3-D4EF-2C0D-8A92-6D4828A9B58E}"/>
          </ac:spMkLst>
        </pc:spChg>
        <pc:spChg chg="mod">
          <ac:chgData name="吉澤 開" userId="03c174eacf7b5b0e" providerId="LiveId" clId="{E5B44C94-6728-4032-8E30-EF6C0C2D9412}" dt="2022-07-27T00:47:14.769" v="14115" actId="207"/>
          <ac:spMkLst>
            <pc:docMk/>
            <pc:sldMk cId="1929484578" sldId="535"/>
            <ac:spMk id="43" creationId="{5E711D9C-B39F-30D6-8283-D10C08D0ED0C}"/>
          </ac:spMkLst>
        </pc:spChg>
        <pc:spChg chg="mod">
          <ac:chgData name="吉澤 開" userId="03c174eacf7b5b0e" providerId="LiveId" clId="{E5B44C94-6728-4032-8E30-EF6C0C2D9412}" dt="2022-07-27T00:47:46.840" v="14117" actId="207"/>
          <ac:spMkLst>
            <pc:docMk/>
            <pc:sldMk cId="1929484578" sldId="535"/>
            <ac:spMk id="44" creationId="{339BD66F-CD4E-8943-0BF9-2F74C7E38851}"/>
          </ac:spMkLst>
        </pc:spChg>
      </pc:sldChg>
      <pc:sldChg chg="addSp delSp modSp mod modShow modNotesTx">
        <pc:chgData name="吉澤 開" userId="03c174eacf7b5b0e" providerId="LiveId" clId="{E5B44C94-6728-4032-8E30-EF6C0C2D9412}" dt="2022-07-27T02:08:53.332" v="14794" actId="20577"/>
        <pc:sldMkLst>
          <pc:docMk/>
          <pc:sldMk cId="1387786854" sldId="537"/>
        </pc:sldMkLst>
        <pc:spChg chg="del mod">
          <ac:chgData name="吉澤 開" userId="03c174eacf7b5b0e" providerId="LiveId" clId="{E5B44C94-6728-4032-8E30-EF6C0C2D9412}" dt="2022-07-25T18:13:11.232" v="1759" actId="478"/>
          <ac:spMkLst>
            <pc:docMk/>
            <pc:sldMk cId="1387786854" sldId="537"/>
            <ac:spMk id="3" creationId="{36028F31-BEF5-0956-4A77-AE8F3F1D149E}"/>
          </ac:spMkLst>
        </pc:spChg>
        <pc:spChg chg="add del mod">
          <ac:chgData name="吉澤 開" userId="03c174eacf7b5b0e" providerId="LiveId" clId="{E5B44C94-6728-4032-8E30-EF6C0C2D9412}" dt="2022-07-25T18:40:09.809" v="2737" actId="478"/>
          <ac:spMkLst>
            <pc:docMk/>
            <pc:sldMk cId="1387786854" sldId="537"/>
            <ac:spMk id="4" creationId="{710DD9BB-E8F1-6FD0-5BD7-2ECF328947ED}"/>
          </ac:spMkLst>
        </pc:spChg>
        <pc:spChg chg="add del mod">
          <ac:chgData name="吉澤 開" userId="03c174eacf7b5b0e" providerId="LiveId" clId="{E5B44C94-6728-4032-8E30-EF6C0C2D9412}" dt="2022-07-25T18:40:09.809" v="2737" actId="478"/>
          <ac:spMkLst>
            <pc:docMk/>
            <pc:sldMk cId="1387786854" sldId="537"/>
            <ac:spMk id="5" creationId="{1C88C317-82B7-35DB-68C1-7F39175301A0}"/>
          </ac:spMkLst>
        </pc:spChg>
        <pc:spChg chg="add del mod">
          <ac:chgData name="吉澤 開" userId="03c174eacf7b5b0e" providerId="LiveId" clId="{E5B44C94-6728-4032-8E30-EF6C0C2D9412}" dt="2022-07-25T18:40:09.809" v="2737" actId="478"/>
          <ac:spMkLst>
            <pc:docMk/>
            <pc:sldMk cId="1387786854" sldId="537"/>
            <ac:spMk id="6" creationId="{7C9F0DB8-BDD0-0147-10B0-9EC80712BA3C}"/>
          </ac:spMkLst>
        </pc:spChg>
        <pc:spChg chg="add del mod">
          <ac:chgData name="吉澤 開" userId="03c174eacf7b5b0e" providerId="LiveId" clId="{E5B44C94-6728-4032-8E30-EF6C0C2D9412}" dt="2022-07-25T18:40:09.809" v="2737" actId="478"/>
          <ac:spMkLst>
            <pc:docMk/>
            <pc:sldMk cId="1387786854" sldId="537"/>
            <ac:spMk id="7" creationId="{25474761-E46E-B11A-A7FD-AA87733738C1}"/>
          </ac:spMkLst>
        </pc:spChg>
        <pc:spChg chg="add del mod">
          <ac:chgData name="吉澤 開" userId="03c174eacf7b5b0e" providerId="LiveId" clId="{E5B44C94-6728-4032-8E30-EF6C0C2D9412}" dt="2022-07-25T18:40:09.809" v="2737" actId="478"/>
          <ac:spMkLst>
            <pc:docMk/>
            <pc:sldMk cId="1387786854" sldId="537"/>
            <ac:spMk id="8" creationId="{3A4743D7-B784-7140-2708-AAE8964518F5}"/>
          </ac:spMkLst>
        </pc:spChg>
        <pc:spChg chg="add del mod">
          <ac:chgData name="吉澤 開" userId="03c174eacf7b5b0e" providerId="LiveId" clId="{E5B44C94-6728-4032-8E30-EF6C0C2D9412}" dt="2022-07-25T18:40:09.809" v="2737" actId="478"/>
          <ac:spMkLst>
            <pc:docMk/>
            <pc:sldMk cId="1387786854" sldId="537"/>
            <ac:spMk id="9" creationId="{BBA270CC-0358-E0C6-0437-EFB01613A252}"/>
          </ac:spMkLst>
        </pc:spChg>
        <pc:spChg chg="add del mod">
          <ac:chgData name="吉澤 開" userId="03c174eacf7b5b0e" providerId="LiveId" clId="{E5B44C94-6728-4032-8E30-EF6C0C2D9412}" dt="2022-07-25T18:40:09.809" v="2737" actId="478"/>
          <ac:spMkLst>
            <pc:docMk/>
            <pc:sldMk cId="1387786854" sldId="537"/>
            <ac:spMk id="10" creationId="{C33FB7DD-FA35-E976-D582-AEADE67A9DA6}"/>
          </ac:spMkLst>
        </pc:spChg>
        <pc:spChg chg="add del mod">
          <ac:chgData name="吉澤 開" userId="03c174eacf7b5b0e" providerId="LiveId" clId="{E5B44C94-6728-4032-8E30-EF6C0C2D9412}" dt="2022-07-25T18:40:09.809" v="2737" actId="478"/>
          <ac:spMkLst>
            <pc:docMk/>
            <pc:sldMk cId="1387786854" sldId="537"/>
            <ac:spMk id="11" creationId="{C07FA87D-75D2-922E-ABDF-74EBBFABE6DC}"/>
          </ac:spMkLst>
        </pc:spChg>
        <pc:spChg chg="add del mod">
          <ac:chgData name="吉澤 開" userId="03c174eacf7b5b0e" providerId="LiveId" clId="{E5B44C94-6728-4032-8E30-EF6C0C2D9412}" dt="2022-07-25T18:40:09.809" v="2737" actId="478"/>
          <ac:spMkLst>
            <pc:docMk/>
            <pc:sldMk cId="1387786854" sldId="537"/>
            <ac:spMk id="12" creationId="{06C7A33B-A652-AFA3-9872-20329F21E66C}"/>
          </ac:spMkLst>
        </pc:spChg>
        <pc:spChg chg="add del mod">
          <ac:chgData name="吉澤 開" userId="03c174eacf7b5b0e" providerId="LiveId" clId="{E5B44C94-6728-4032-8E30-EF6C0C2D9412}" dt="2022-07-25T18:40:09.809" v="2737" actId="478"/>
          <ac:spMkLst>
            <pc:docMk/>
            <pc:sldMk cId="1387786854" sldId="537"/>
            <ac:spMk id="13" creationId="{00918D93-20E5-D29B-61C6-98E4A703D244}"/>
          </ac:spMkLst>
        </pc:spChg>
        <pc:spChg chg="add del mod">
          <ac:chgData name="吉澤 開" userId="03c174eacf7b5b0e" providerId="LiveId" clId="{E5B44C94-6728-4032-8E30-EF6C0C2D9412}" dt="2022-07-25T18:40:09.809" v="2737" actId="478"/>
          <ac:spMkLst>
            <pc:docMk/>
            <pc:sldMk cId="1387786854" sldId="537"/>
            <ac:spMk id="14" creationId="{F4AC2534-D58C-F346-29C1-F95FA1799940}"/>
          </ac:spMkLst>
        </pc:spChg>
        <pc:spChg chg="add del mod">
          <ac:chgData name="吉澤 開" userId="03c174eacf7b5b0e" providerId="LiveId" clId="{E5B44C94-6728-4032-8E30-EF6C0C2D9412}" dt="2022-07-25T18:40:09.809" v="2737" actId="478"/>
          <ac:spMkLst>
            <pc:docMk/>
            <pc:sldMk cId="1387786854" sldId="537"/>
            <ac:spMk id="15" creationId="{DE55D9E7-ED68-CD8F-7D75-278F8B91DBE8}"/>
          </ac:spMkLst>
        </pc:spChg>
        <pc:spChg chg="add del mod">
          <ac:chgData name="吉澤 開" userId="03c174eacf7b5b0e" providerId="LiveId" clId="{E5B44C94-6728-4032-8E30-EF6C0C2D9412}" dt="2022-07-25T18:40:09.809" v="2737" actId="478"/>
          <ac:spMkLst>
            <pc:docMk/>
            <pc:sldMk cId="1387786854" sldId="537"/>
            <ac:spMk id="17" creationId="{3C2AAD09-EAAE-A16A-F981-AE9D472AF51D}"/>
          </ac:spMkLst>
        </pc:spChg>
        <pc:spChg chg="add del mod">
          <ac:chgData name="吉澤 開" userId="03c174eacf7b5b0e" providerId="LiveId" clId="{E5B44C94-6728-4032-8E30-EF6C0C2D9412}" dt="2022-07-25T18:40:09.809" v="2737" actId="478"/>
          <ac:spMkLst>
            <pc:docMk/>
            <pc:sldMk cId="1387786854" sldId="537"/>
            <ac:spMk id="18" creationId="{47306CB7-E794-E93A-EE23-8888555AC0C4}"/>
          </ac:spMkLst>
        </pc:spChg>
        <pc:spChg chg="add del mod">
          <ac:chgData name="吉澤 開" userId="03c174eacf7b5b0e" providerId="LiveId" clId="{E5B44C94-6728-4032-8E30-EF6C0C2D9412}" dt="2022-07-25T18:40:09.809" v="2737" actId="478"/>
          <ac:spMkLst>
            <pc:docMk/>
            <pc:sldMk cId="1387786854" sldId="537"/>
            <ac:spMk id="19" creationId="{D6BBE37E-8CD0-CC13-596E-16FE25C15D48}"/>
          </ac:spMkLst>
        </pc:spChg>
        <pc:spChg chg="add del mod">
          <ac:chgData name="吉澤 開" userId="03c174eacf7b5b0e" providerId="LiveId" clId="{E5B44C94-6728-4032-8E30-EF6C0C2D9412}" dt="2022-07-25T18:40:09.809" v="2737" actId="478"/>
          <ac:spMkLst>
            <pc:docMk/>
            <pc:sldMk cId="1387786854" sldId="537"/>
            <ac:spMk id="20" creationId="{1ACD3D8A-4C50-F2DE-0A8C-155D664B4C7D}"/>
          </ac:spMkLst>
        </pc:spChg>
        <pc:spChg chg="add del mod">
          <ac:chgData name="吉澤 開" userId="03c174eacf7b5b0e" providerId="LiveId" clId="{E5B44C94-6728-4032-8E30-EF6C0C2D9412}" dt="2022-07-25T18:40:09.809" v="2737" actId="478"/>
          <ac:spMkLst>
            <pc:docMk/>
            <pc:sldMk cId="1387786854" sldId="537"/>
            <ac:spMk id="21" creationId="{5281A51F-25CB-D03C-2773-5A544B3796F7}"/>
          </ac:spMkLst>
        </pc:spChg>
        <pc:spChg chg="add del mod">
          <ac:chgData name="吉澤 開" userId="03c174eacf7b5b0e" providerId="LiveId" clId="{E5B44C94-6728-4032-8E30-EF6C0C2D9412}" dt="2022-07-25T18:40:09.809" v="2737" actId="478"/>
          <ac:spMkLst>
            <pc:docMk/>
            <pc:sldMk cId="1387786854" sldId="537"/>
            <ac:spMk id="22" creationId="{0801E404-B6D4-39B1-3350-6A358B4300EE}"/>
          </ac:spMkLst>
        </pc:spChg>
        <pc:spChg chg="add del mod">
          <ac:chgData name="吉澤 開" userId="03c174eacf7b5b0e" providerId="LiveId" clId="{E5B44C94-6728-4032-8E30-EF6C0C2D9412}" dt="2022-07-25T18:40:09.809" v="2737" actId="478"/>
          <ac:spMkLst>
            <pc:docMk/>
            <pc:sldMk cId="1387786854" sldId="537"/>
            <ac:spMk id="23" creationId="{7F42A23F-2897-BC23-D45B-258E5DF4C778}"/>
          </ac:spMkLst>
        </pc:spChg>
        <pc:spChg chg="add del mod">
          <ac:chgData name="吉澤 開" userId="03c174eacf7b5b0e" providerId="LiveId" clId="{E5B44C94-6728-4032-8E30-EF6C0C2D9412}" dt="2022-07-25T18:40:09.809" v="2737" actId="478"/>
          <ac:spMkLst>
            <pc:docMk/>
            <pc:sldMk cId="1387786854" sldId="537"/>
            <ac:spMk id="24" creationId="{9AC578B3-4EF1-A12A-E2BF-1D03CC17D55B}"/>
          </ac:spMkLst>
        </pc:spChg>
        <pc:spChg chg="add del mod">
          <ac:chgData name="吉澤 開" userId="03c174eacf7b5b0e" providerId="LiveId" clId="{E5B44C94-6728-4032-8E30-EF6C0C2D9412}" dt="2022-07-25T18:40:09.809" v="2737" actId="478"/>
          <ac:spMkLst>
            <pc:docMk/>
            <pc:sldMk cId="1387786854" sldId="537"/>
            <ac:spMk id="25" creationId="{8C265F72-B2FA-BD65-EE7D-64176F6B500E}"/>
          </ac:spMkLst>
        </pc:spChg>
        <pc:spChg chg="add del mod">
          <ac:chgData name="吉澤 開" userId="03c174eacf7b5b0e" providerId="LiveId" clId="{E5B44C94-6728-4032-8E30-EF6C0C2D9412}" dt="2022-07-25T18:40:09.809" v="2737" actId="478"/>
          <ac:spMkLst>
            <pc:docMk/>
            <pc:sldMk cId="1387786854" sldId="537"/>
            <ac:spMk id="26" creationId="{731B5884-E287-A4C5-A3A8-B20125ADA6E4}"/>
          </ac:spMkLst>
        </pc:spChg>
        <pc:spChg chg="add del mod">
          <ac:chgData name="吉澤 開" userId="03c174eacf7b5b0e" providerId="LiveId" clId="{E5B44C94-6728-4032-8E30-EF6C0C2D9412}" dt="2022-07-25T18:40:09.809" v="2737" actId="478"/>
          <ac:spMkLst>
            <pc:docMk/>
            <pc:sldMk cId="1387786854" sldId="537"/>
            <ac:spMk id="27" creationId="{87CFE4C5-DA1E-2800-F52B-84C269D93F78}"/>
          </ac:spMkLst>
        </pc:spChg>
        <pc:spChg chg="add del mod">
          <ac:chgData name="吉澤 開" userId="03c174eacf7b5b0e" providerId="LiveId" clId="{E5B44C94-6728-4032-8E30-EF6C0C2D9412}" dt="2022-07-25T18:40:09.809" v="2737" actId="478"/>
          <ac:spMkLst>
            <pc:docMk/>
            <pc:sldMk cId="1387786854" sldId="537"/>
            <ac:spMk id="28" creationId="{D74F33C7-7D96-D8B2-6A20-41BCDFE3BB1E}"/>
          </ac:spMkLst>
        </pc:spChg>
        <pc:spChg chg="add del mod">
          <ac:chgData name="吉澤 開" userId="03c174eacf7b5b0e" providerId="LiveId" clId="{E5B44C94-6728-4032-8E30-EF6C0C2D9412}" dt="2022-07-25T18:40:09.809" v="2737" actId="478"/>
          <ac:spMkLst>
            <pc:docMk/>
            <pc:sldMk cId="1387786854" sldId="537"/>
            <ac:spMk id="30" creationId="{7BFA11F6-6C80-C8C8-1877-36B67D718312}"/>
          </ac:spMkLst>
        </pc:spChg>
        <pc:spChg chg="add del mod">
          <ac:chgData name="吉澤 開" userId="03c174eacf7b5b0e" providerId="LiveId" clId="{E5B44C94-6728-4032-8E30-EF6C0C2D9412}" dt="2022-07-25T18:40:09.809" v="2737" actId="478"/>
          <ac:spMkLst>
            <pc:docMk/>
            <pc:sldMk cId="1387786854" sldId="537"/>
            <ac:spMk id="31" creationId="{92A4B1C7-642F-EE6E-7F8C-A9F772C6E45C}"/>
          </ac:spMkLst>
        </pc:spChg>
        <pc:spChg chg="add del mod">
          <ac:chgData name="吉澤 開" userId="03c174eacf7b5b0e" providerId="LiveId" clId="{E5B44C94-6728-4032-8E30-EF6C0C2D9412}" dt="2022-07-25T18:40:09.809" v="2737" actId="478"/>
          <ac:spMkLst>
            <pc:docMk/>
            <pc:sldMk cId="1387786854" sldId="537"/>
            <ac:spMk id="32" creationId="{25229F95-246F-E037-D2B9-40C1CD6E48A3}"/>
          </ac:spMkLst>
        </pc:spChg>
        <pc:spChg chg="add del mod">
          <ac:chgData name="吉澤 開" userId="03c174eacf7b5b0e" providerId="LiveId" clId="{E5B44C94-6728-4032-8E30-EF6C0C2D9412}" dt="2022-07-25T18:40:09.809" v="2737" actId="478"/>
          <ac:spMkLst>
            <pc:docMk/>
            <pc:sldMk cId="1387786854" sldId="537"/>
            <ac:spMk id="33" creationId="{9464EF55-DFAC-7948-9CBB-0342AFF743CF}"/>
          </ac:spMkLst>
        </pc:spChg>
        <pc:spChg chg="add del mod">
          <ac:chgData name="吉澤 開" userId="03c174eacf7b5b0e" providerId="LiveId" clId="{E5B44C94-6728-4032-8E30-EF6C0C2D9412}" dt="2022-07-25T18:40:09.809" v="2737" actId="478"/>
          <ac:spMkLst>
            <pc:docMk/>
            <pc:sldMk cId="1387786854" sldId="537"/>
            <ac:spMk id="34" creationId="{653CDD3F-1B1F-9D8E-C23B-57B1E9C3DEA5}"/>
          </ac:spMkLst>
        </pc:spChg>
        <pc:spChg chg="add del mod">
          <ac:chgData name="吉澤 開" userId="03c174eacf7b5b0e" providerId="LiveId" clId="{E5B44C94-6728-4032-8E30-EF6C0C2D9412}" dt="2022-07-25T18:40:09.809" v="2737" actId="478"/>
          <ac:spMkLst>
            <pc:docMk/>
            <pc:sldMk cId="1387786854" sldId="537"/>
            <ac:spMk id="35" creationId="{740507C2-671F-E85C-B9A5-632F3E5FF5CC}"/>
          </ac:spMkLst>
        </pc:spChg>
        <pc:spChg chg="add del mod">
          <ac:chgData name="吉澤 開" userId="03c174eacf7b5b0e" providerId="LiveId" clId="{E5B44C94-6728-4032-8E30-EF6C0C2D9412}" dt="2022-07-25T18:40:09.809" v="2737" actId="478"/>
          <ac:spMkLst>
            <pc:docMk/>
            <pc:sldMk cId="1387786854" sldId="537"/>
            <ac:spMk id="36" creationId="{05E7CE0D-B54A-E89E-35F7-EEBE1260E52F}"/>
          </ac:spMkLst>
        </pc:spChg>
        <pc:spChg chg="add del mod">
          <ac:chgData name="吉澤 開" userId="03c174eacf7b5b0e" providerId="LiveId" clId="{E5B44C94-6728-4032-8E30-EF6C0C2D9412}" dt="2022-07-25T18:40:09.809" v="2737" actId="478"/>
          <ac:spMkLst>
            <pc:docMk/>
            <pc:sldMk cId="1387786854" sldId="537"/>
            <ac:spMk id="37" creationId="{7CE5A1A5-085A-FC7A-03EA-C3489D664524}"/>
          </ac:spMkLst>
        </pc:spChg>
        <pc:spChg chg="add del mod">
          <ac:chgData name="吉澤 開" userId="03c174eacf7b5b0e" providerId="LiveId" clId="{E5B44C94-6728-4032-8E30-EF6C0C2D9412}" dt="2022-07-25T18:40:09.809" v="2737" actId="478"/>
          <ac:spMkLst>
            <pc:docMk/>
            <pc:sldMk cId="1387786854" sldId="537"/>
            <ac:spMk id="38" creationId="{D2A8C15D-84AA-3509-7B00-654E9B760074}"/>
          </ac:spMkLst>
        </pc:spChg>
        <pc:spChg chg="add del mod">
          <ac:chgData name="吉澤 開" userId="03c174eacf7b5b0e" providerId="LiveId" clId="{E5B44C94-6728-4032-8E30-EF6C0C2D9412}" dt="2022-07-25T18:40:09.809" v="2737" actId="478"/>
          <ac:spMkLst>
            <pc:docMk/>
            <pc:sldMk cId="1387786854" sldId="537"/>
            <ac:spMk id="39" creationId="{B7814F7C-7481-13E3-5D8F-163D9E08F99D}"/>
          </ac:spMkLst>
        </pc:spChg>
        <pc:spChg chg="add del mod">
          <ac:chgData name="吉澤 開" userId="03c174eacf7b5b0e" providerId="LiveId" clId="{E5B44C94-6728-4032-8E30-EF6C0C2D9412}" dt="2022-07-25T18:40:09.809" v="2737" actId="478"/>
          <ac:spMkLst>
            <pc:docMk/>
            <pc:sldMk cId="1387786854" sldId="537"/>
            <ac:spMk id="40" creationId="{FDD4DB43-9EA9-37D4-4BA2-8B4F99B2B285}"/>
          </ac:spMkLst>
        </pc:spChg>
        <pc:spChg chg="add del mod">
          <ac:chgData name="吉澤 開" userId="03c174eacf7b5b0e" providerId="LiveId" clId="{E5B44C94-6728-4032-8E30-EF6C0C2D9412}" dt="2022-07-25T18:40:09.809" v="2737" actId="478"/>
          <ac:spMkLst>
            <pc:docMk/>
            <pc:sldMk cId="1387786854" sldId="537"/>
            <ac:spMk id="41" creationId="{2B9C6D13-4E86-C619-67AE-1484D3C25BD4}"/>
          </ac:spMkLst>
        </pc:spChg>
        <pc:spChg chg="add del mod">
          <ac:chgData name="吉澤 開" userId="03c174eacf7b5b0e" providerId="LiveId" clId="{E5B44C94-6728-4032-8E30-EF6C0C2D9412}" dt="2022-07-25T18:40:09.809" v="2737" actId="478"/>
          <ac:spMkLst>
            <pc:docMk/>
            <pc:sldMk cId="1387786854" sldId="537"/>
            <ac:spMk id="42" creationId="{CF4A5FC8-0284-3467-F2B7-71CFFA5B75C0}"/>
          </ac:spMkLst>
        </pc:spChg>
        <pc:spChg chg="add mod">
          <ac:chgData name="吉澤 開" userId="03c174eacf7b5b0e" providerId="LiveId" clId="{E5B44C94-6728-4032-8E30-EF6C0C2D9412}" dt="2022-07-25T19:01:59.707" v="3710" actId="14100"/>
          <ac:spMkLst>
            <pc:docMk/>
            <pc:sldMk cId="1387786854" sldId="537"/>
            <ac:spMk id="43" creationId="{F5A4EC77-C3A9-B476-DFE3-EC8F25837E13}"/>
          </ac:spMkLst>
        </pc:spChg>
        <pc:spChg chg="add mod">
          <ac:chgData name="吉澤 開" userId="03c174eacf7b5b0e" providerId="LiveId" clId="{E5B44C94-6728-4032-8E30-EF6C0C2D9412}" dt="2022-07-26T07:50:38.079" v="6661" actId="207"/>
          <ac:spMkLst>
            <pc:docMk/>
            <pc:sldMk cId="1387786854" sldId="537"/>
            <ac:spMk id="44" creationId="{ECDC67B7-6C15-2698-0782-6425A1089084}"/>
          </ac:spMkLst>
        </pc:spChg>
        <pc:spChg chg="add mod">
          <ac:chgData name="吉澤 開" userId="03c174eacf7b5b0e" providerId="LiveId" clId="{E5B44C94-6728-4032-8E30-EF6C0C2D9412}" dt="2022-07-25T19:02:46.364" v="3718" actId="1076"/>
          <ac:spMkLst>
            <pc:docMk/>
            <pc:sldMk cId="1387786854" sldId="537"/>
            <ac:spMk id="45" creationId="{00404384-E08B-C2EC-5F38-36833B01F49B}"/>
          </ac:spMkLst>
        </pc:spChg>
        <pc:spChg chg="add mod">
          <ac:chgData name="吉澤 開" userId="03c174eacf7b5b0e" providerId="LiveId" clId="{E5B44C94-6728-4032-8E30-EF6C0C2D9412}" dt="2022-07-27T00:42:46.385" v="14085" actId="207"/>
          <ac:spMkLst>
            <pc:docMk/>
            <pc:sldMk cId="1387786854" sldId="537"/>
            <ac:spMk id="46" creationId="{F0D759AA-8CE8-AAE0-251D-44D6D40E2830}"/>
          </ac:spMkLst>
        </pc:spChg>
        <pc:spChg chg="add mod">
          <ac:chgData name="吉澤 開" userId="03c174eacf7b5b0e" providerId="LiveId" clId="{E5B44C94-6728-4032-8E30-EF6C0C2D9412}" dt="2022-07-25T19:02:12.467" v="3712" actId="1076"/>
          <ac:spMkLst>
            <pc:docMk/>
            <pc:sldMk cId="1387786854" sldId="537"/>
            <ac:spMk id="47" creationId="{E7EE0B72-D9FD-BE6D-BF9D-2B70E5362E84}"/>
          </ac:spMkLst>
        </pc:spChg>
        <pc:spChg chg="add del mod">
          <ac:chgData name="吉澤 開" userId="03c174eacf7b5b0e" providerId="LiveId" clId="{E5B44C94-6728-4032-8E30-EF6C0C2D9412}" dt="2022-07-25T18:40:09.809" v="2737" actId="478"/>
          <ac:spMkLst>
            <pc:docMk/>
            <pc:sldMk cId="1387786854" sldId="537"/>
            <ac:spMk id="48" creationId="{C18227D3-02E1-09CC-8747-764E51126FD3}"/>
          </ac:spMkLst>
        </pc:spChg>
        <pc:spChg chg="add del mod">
          <ac:chgData name="吉澤 開" userId="03c174eacf7b5b0e" providerId="LiveId" clId="{E5B44C94-6728-4032-8E30-EF6C0C2D9412}" dt="2022-07-25T18:40:09.809" v="2737" actId="478"/>
          <ac:spMkLst>
            <pc:docMk/>
            <pc:sldMk cId="1387786854" sldId="537"/>
            <ac:spMk id="49" creationId="{CC8C7DE7-F4ED-8F15-B567-11EA97D8735D}"/>
          </ac:spMkLst>
        </pc:spChg>
        <pc:spChg chg="add mod">
          <ac:chgData name="吉澤 開" userId="03c174eacf7b5b0e" providerId="LiveId" clId="{E5B44C94-6728-4032-8E30-EF6C0C2D9412}" dt="2022-07-25T19:02:24.213" v="3715" actId="1076"/>
          <ac:spMkLst>
            <pc:docMk/>
            <pc:sldMk cId="1387786854" sldId="537"/>
            <ac:spMk id="50" creationId="{99B5C958-EC8C-E7F7-EC50-BA03342E25D0}"/>
          </ac:spMkLst>
        </pc:spChg>
        <pc:spChg chg="add mod">
          <ac:chgData name="吉澤 開" userId="03c174eacf7b5b0e" providerId="LiveId" clId="{E5B44C94-6728-4032-8E30-EF6C0C2D9412}" dt="2022-07-25T19:02:31.646" v="3716" actId="1076"/>
          <ac:spMkLst>
            <pc:docMk/>
            <pc:sldMk cId="1387786854" sldId="537"/>
            <ac:spMk id="51" creationId="{F993B89C-0376-4751-27F0-71ED943C3FC7}"/>
          </ac:spMkLst>
        </pc:spChg>
        <pc:spChg chg="add del mod">
          <ac:chgData name="吉澤 開" userId="03c174eacf7b5b0e" providerId="LiveId" clId="{E5B44C94-6728-4032-8E30-EF6C0C2D9412}" dt="2022-07-25T18:31:29.510" v="2680"/>
          <ac:spMkLst>
            <pc:docMk/>
            <pc:sldMk cId="1387786854" sldId="537"/>
            <ac:spMk id="52" creationId="{2734BE18-EBEA-E4F9-B691-5EFFAA5E45C7}"/>
          </ac:spMkLst>
        </pc:spChg>
        <pc:spChg chg="add del mod">
          <ac:chgData name="吉澤 開" userId="03c174eacf7b5b0e" providerId="LiveId" clId="{E5B44C94-6728-4032-8E30-EF6C0C2D9412}" dt="2022-07-25T18:31:29.510" v="2680"/>
          <ac:spMkLst>
            <pc:docMk/>
            <pc:sldMk cId="1387786854" sldId="537"/>
            <ac:spMk id="53" creationId="{26FA2906-831E-3C8C-7308-57AB00B93133}"/>
          </ac:spMkLst>
        </pc:spChg>
        <pc:spChg chg="add del mod">
          <ac:chgData name="吉澤 開" userId="03c174eacf7b5b0e" providerId="LiveId" clId="{E5B44C94-6728-4032-8E30-EF6C0C2D9412}" dt="2022-07-25T18:31:29.510" v="2680"/>
          <ac:spMkLst>
            <pc:docMk/>
            <pc:sldMk cId="1387786854" sldId="537"/>
            <ac:spMk id="54" creationId="{C992F5EA-5AC7-7B13-A343-AB735A394379}"/>
          </ac:spMkLst>
        </pc:spChg>
        <pc:spChg chg="add del mod">
          <ac:chgData name="吉澤 開" userId="03c174eacf7b5b0e" providerId="LiveId" clId="{E5B44C94-6728-4032-8E30-EF6C0C2D9412}" dt="2022-07-25T18:31:29.510" v="2680"/>
          <ac:spMkLst>
            <pc:docMk/>
            <pc:sldMk cId="1387786854" sldId="537"/>
            <ac:spMk id="55" creationId="{34828C29-E4BF-4EB5-C9CA-401E73F1BAF9}"/>
          </ac:spMkLst>
        </pc:spChg>
        <pc:spChg chg="add del mod">
          <ac:chgData name="吉澤 開" userId="03c174eacf7b5b0e" providerId="LiveId" clId="{E5B44C94-6728-4032-8E30-EF6C0C2D9412}" dt="2022-07-25T18:31:29.510" v="2680"/>
          <ac:spMkLst>
            <pc:docMk/>
            <pc:sldMk cId="1387786854" sldId="537"/>
            <ac:spMk id="56" creationId="{DB553806-F4B7-7027-1CD8-09EAB4574A9F}"/>
          </ac:spMkLst>
        </pc:spChg>
        <pc:spChg chg="add del mod">
          <ac:chgData name="吉澤 開" userId="03c174eacf7b5b0e" providerId="LiveId" clId="{E5B44C94-6728-4032-8E30-EF6C0C2D9412}" dt="2022-07-25T18:31:29.510" v="2680"/>
          <ac:spMkLst>
            <pc:docMk/>
            <pc:sldMk cId="1387786854" sldId="537"/>
            <ac:spMk id="57" creationId="{D0A4DEA4-EA09-FCCA-FEBD-C19FFDC7865E}"/>
          </ac:spMkLst>
        </pc:spChg>
        <pc:spChg chg="add del mod">
          <ac:chgData name="吉澤 開" userId="03c174eacf7b5b0e" providerId="LiveId" clId="{E5B44C94-6728-4032-8E30-EF6C0C2D9412}" dt="2022-07-25T18:31:29.510" v="2680"/>
          <ac:spMkLst>
            <pc:docMk/>
            <pc:sldMk cId="1387786854" sldId="537"/>
            <ac:spMk id="58" creationId="{F98141B6-CC45-97C1-EADA-50F92A79E786}"/>
          </ac:spMkLst>
        </pc:spChg>
        <pc:spChg chg="add del mod">
          <ac:chgData name="吉澤 開" userId="03c174eacf7b5b0e" providerId="LiveId" clId="{E5B44C94-6728-4032-8E30-EF6C0C2D9412}" dt="2022-07-25T18:31:29.510" v="2680"/>
          <ac:spMkLst>
            <pc:docMk/>
            <pc:sldMk cId="1387786854" sldId="537"/>
            <ac:spMk id="59" creationId="{9421C108-3554-99F8-796B-B10572C144F0}"/>
          </ac:spMkLst>
        </pc:spChg>
        <pc:spChg chg="add del mod">
          <ac:chgData name="吉澤 開" userId="03c174eacf7b5b0e" providerId="LiveId" clId="{E5B44C94-6728-4032-8E30-EF6C0C2D9412}" dt="2022-07-25T18:31:29.510" v="2680"/>
          <ac:spMkLst>
            <pc:docMk/>
            <pc:sldMk cId="1387786854" sldId="537"/>
            <ac:spMk id="60" creationId="{21CB423F-7980-93AD-2974-231E109AD213}"/>
          </ac:spMkLst>
        </pc:spChg>
        <pc:spChg chg="add del mod">
          <ac:chgData name="吉澤 開" userId="03c174eacf7b5b0e" providerId="LiveId" clId="{E5B44C94-6728-4032-8E30-EF6C0C2D9412}" dt="2022-07-25T18:31:29.510" v="2680"/>
          <ac:spMkLst>
            <pc:docMk/>
            <pc:sldMk cId="1387786854" sldId="537"/>
            <ac:spMk id="61" creationId="{B22E856B-44BE-AE84-3D01-D46A2B5709FD}"/>
          </ac:spMkLst>
        </pc:spChg>
        <pc:spChg chg="add del mod">
          <ac:chgData name="吉澤 開" userId="03c174eacf7b5b0e" providerId="LiveId" clId="{E5B44C94-6728-4032-8E30-EF6C0C2D9412}" dt="2022-07-25T18:31:29.510" v="2680"/>
          <ac:spMkLst>
            <pc:docMk/>
            <pc:sldMk cId="1387786854" sldId="537"/>
            <ac:spMk id="62" creationId="{576AE79C-7ABB-208B-A70E-8DC084BF122E}"/>
          </ac:spMkLst>
        </pc:spChg>
        <pc:spChg chg="add del mod">
          <ac:chgData name="吉澤 開" userId="03c174eacf7b5b0e" providerId="LiveId" clId="{E5B44C94-6728-4032-8E30-EF6C0C2D9412}" dt="2022-07-25T18:31:29.510" v="2680"/>
          <ac:spMkLst>
            <pc:docMk/>
            <pc:sldMk cId="1387786854" sldId="537"/>
            <ac:spMk id="63" creationId="{D64D62D9-DC66-1C8D-9835-CD9B484BCD72}"/>
          </ac:spMkLst>
        </pc:spChg>
        <pc:spChg chg="add del mod">
          <ac:chgData name="吉澤 開" userId="03c174eacf7b5b0e" providerId="LiveId" clId="{E5B44C94-6728-4032-8E30-EF6C0C2D9412}" dt="2022-07-25T18:31:29.510" v="2680"/>
          <ac:spMkLst>
            <pc:docMk/>
            <pc:sldMk cId="1387786854" sldId="537"/>
            <ac:spMk id="65" creationId="{4FAD681E-FBE3-C654-0B8A-54D2EA6AECA3}"/>
          </ac:spMkLst>
        </pc:spChg>
        <pc:spChg chg="add del mod">
          <ac:chgData name="吉澤 開" userId="03c174eacf7b5b0e" providerId="LiveId" clId="{E5B44C94-6728-4032-8E30-EF6C0C2D9412}" dt="2022-07-25T18:31:29.510" v="2680"/>
          <ac:spMkLst>
            <pc:docMk/>
            <pc:sldMk cId="1387786854" sldId="537"/>
            <ac:spMk id="66" creationId="{CDB6B177-A713-7E44-7F78-C52D2AAC845D}"/>
          </ac:spMkLst>
        </pc:spChg>
        <pc:spChg chg="add del mod">
          <ac:chgData name="吉澤 開" userId="03c174eacf7b5b0e" providerId="LiveId" clId="{E5B44C94-6728-4032-8E30-EF6C0C2D9412}" dt="2022-07-25T18:31:29.510" v="2680"/>
          <ac:spMkLst>
            <pc:docMk/>
            <pc:sldMk cId="1387786854" sldId="537"/>
            <ac:spMk id="67" creationId="{01D5589F-3C0B-91AC-E077-78B24329A8C2}"/>
          </ac:spMkLst>
        </pc:spChg>
        <pc:spChg chg="add del mod">
          <ac:chgData name="吉澤 開" userId="03c174eacf7b5b0e" providerId="LiveId" clId="{E5B44C94-6728-4032-8E30-EF6C0C2D9412}" dt="2022-07-25T18:31:29.510" v="2680"/>
          <ac:spMkLst>
            <pc:docMk/>
            <pc:sldMk cId="1387786854" sldId="537"/>
            <ac:spMk id="68" creationId="{94E01D08-146E-7CE5-69EA-A21F4930CDC5}"/>
          </ac:spMkLst>
        </pc:spChg>
        <pc:spChg chg="add del mod">
          <ac:chgData name="吉澤 開" userId="03c174eacf7b5b0e" providerId="LiveId" clId="{E5B44C94-6728-4032-8E30-EF6C0C2D9412}" dt="2022-07-25T18:31:29.510" v="2680"/>
          <ac:spMkLst>
            <pc:docMk/>
            <pc:sldMk cId="1387786854" sldId="537"/>
            <ac:spMk id="69" creationId="{E873E144-E9DD-DA0C-3608-1816A71B21C4}"/>
          </ac:spMkLst>
        </pc:spChg>
        <pc:spChg chg="add del mod">
          <ac:chgData name="吉澤 開" userId="03c174eacf7b5b0e" providerId="LiveId" clId="{E5B44C94-6728-4032-8E30-EF6C0C2D9412}" dt="2022-07-25T18:31:29.510" v="2680"/>
          <ac:spMkLst>
            <pc:docMk/>
            <pc:sldMk cId="1387786854" sldId="537"/>
            <ac:spMk id="70" creationId="{46775CC2-2074-2E75-CA46-CCCC5AD9542D}"/>
          </ac:spMkLst>
        </pc:spChg>
        <pc:spChg chg="add del mod">
          <ac:chgData name="吉澤 開" userId="03c174eacf7b5b0e" providerId="LiveId" clId="{E5B44C94-6728-4032-8E30-EF6C0C2D9412}" dt="2022-07-25T18:31:29.510" v="2680"/>
          <ac:spMkLst>
            <pc:docMk/>
            <pc:sldMk cId="1387786854" sldId="537"/>
            <ac:spMk id="71" creationId="{9CC3D372-AEA9-7FE1-F3BF-F83F850F5FDE}"/>
          </ac:spMkLst>
        </pc:spChg>
        <pc:spChg chg="add del mod">
          <ac:chgData name="吉澤 開" userId="03c174eacf7b5b0e" providerId="LiveId" clId="{E5B44C94-6728-4032-8E30-EF6C0C2D9412}" dt="2022-07-25T18:31:29.510" v="2680"/>
          <ac:spMkLst>
            <pc:docMk/>
            <pc:sldMk cId="1387786854" sldId="537"/>
            <ac:spMk id="72" creationId="{01CA9F35-BD8C-7EAE-44A3-54D30788958D}"/>
          </ac:spMkLst>
        </pc:spChg>
        <pc:spChg chg="add del mod">
          <ac:chgData name="吉澤 開" userId="03c174eacf7b5b0e" providerId="LiveId" clId="{E5B44C94-6728-4032-8E30-EF6C0C2D9412}" dt="2022-07-25T18:31:29.510" v="2680"/>
          <ac:spMkLst>
            <pc:docMk/>
            <pc:sldMk cId="1387786854" sldId="537"/>
            <ac:spMk id="73" creationId="{BCD9EB31-862D-73EE-F9CF-0C82BACE1352}"/>
          </ac:spMkLst>
        </pc:spChg>
        <pc:spChg chg="add del mod">
          <ac:chgData name="吉澤 開" userId="03c174eacf7b5b0e" providerId="LiveId" clId="{E5B44C94-6728-4032-8E30-EF6C0C2D9412}" dt="2022-07-25T18:31:29.510" v="2680"/>
          <ac:spMkLst>
            <pc:docMk/>
            <pc:sldMk cId="1387786854" sldId="537"/>
            <ac:spMk id="74" creationId="{54AB49A2-9970-2255-6128-C0B8CCC518E4}"/>
          </ac:spMkLst>
        </pc:spChg>
        <pc:spChg chg="add mod">
          <ac:chgData name="吉澤 開" userId="03c174eacf7b5b0e" providerId="LiveId" clId="{E5B44C94-6728-4032-8E30-EF6C0C2D9412}" dt="2022-07-25T18:31:51.954" v="2687" actId="1076"/>
          <ac:spMkLst>
            <pc:docMk/>
            <pc:sldMk cId="1387786854" sldId="537"/>
            <ac:spMk id="76" creationId="{70FAAA9E-CD0F-3A8A-7D54-DA3AC37210DD}"/>
          </ac:spMkLst>
        </pc:spChg>
        <pc:spChg chg="add mod">
          <ac:chgData name="吉澤 開" userId="03c174eacf7b5b0e" providerId="LiveId" clId="{E5B44C94-6728-4032-8E30-EF6C0C2D9412}" dt="2022-07-25T18:33:12.470" v="2695" actId="1076"/>
          <ac:spMkLst>
            <pc:docMk/>
            <pc:sldMk cId="1387786854" sldId="537"/>
            <ac:spMk id="78" creationId="{57175983-B141-E8C9-7751-45398474E4BE}"/>
          </ac:spMkLst>
        </pc:spChg>
        <pc:spChg chg="add mod">
          <ac:chgData name="吉澤 開" userId="03c174eacf7b5b0e" providerId="LiveId" clId="{E5B44C94-6728-4032-8E30-EF6C0C2D9412}" dt="2022-07-25T18:40:18.034" v="2739" actId="1076"/>
          <ac:spMkLst>
            <pc:docMk/>
            <pc:sldMk cId="1387786854" sldId="537"/>
            <ac:spMk id="79" creationId="{F937E044-3F13-2D94-81A7-901A989C50E1}"/>
          </ac:spMkLst>
        </pc:spChg>
        <pc:spChg chg="add mod">
          <ac:chgData name="吉澤 開" userId="03c174eacf7b5b0e" providerId="LiveId" clId="{E5B44C94-6728-4032-8E30-EF6C0C2D9412}" dt="2022-07-25T18:40:18.034" v="2739" actId="1076"/>
          <ac:spMkLst>
            <pc:docMk/>
            <pc:sldMk cId="1387786854" sldId="537"/>
            <ac:spMk id="80" creationId="{682DC4B1-A81A-FB77-3901-56DE47167FFC}"/>
          </ac:spMkLst>
        </pc:spChg>
        <pc:spChg chg="add mod">
          <ac:chgData name="吉澤 開" userId="03c174eacf7b5b0e" providerId="LiveId" clId="{E5B44C94-6728-4032-8E30-EF6C0C2D9412}" dt="2022-07-26T07:52:39.115" v="6682" actId="207"/>
          <ac:spMkLst>
            <pc:docMk/>
            <pc:sldMk cId="1387786854" sldId="537"/>
            <ac:spMk id="81" creationId="{4C8FE9FE-3D43-29AD-81CE-926FFF93272C}"/>
          </ac:spMkLst>
        </pc:spChg>
        <pc:spChg chg="add mod">
          <ac:chgData name="吉澤 開" userId="03c174eacf7b5b0e" providerId="LiveId" clId="{E5B44C94-6728-4032-8E30-EF6C0C2D9412}" dt="2022-07-25T18:40:18.034" v="2739" actId="1076"/>
          <ac:spMkLst>
            <pc:docMk/>
            <pc:sldMk cId="1387786854" sldId="537"/>
            <ac:spMk id="82" creationId="{54EC14D8-1095-8B0F-A853-9BF597788EA8}"/>
          </ac:spMkLst>
        </pc:spChg>
        <pc:spChg chg="add mod">
          <ac:chgData name="吉澤 開" userId="03c174eacf7b5b0e" providerId="LiveId" clId="{E5B44C94-6728-4032-8E30-EF6C0C2D9412}" dt="2022-07-26T07:50:49.866" v="6663" actId="207"/>
          <ac:spMkLst>
            <pc:docMk/>
            <pc:sldMk cId="1387786854" sldId="537"/>
            <ac:spMk id="83" creationId="{4FFB5254-58CF-C5F8-71D9-08A6D12FBD22}"/>
          </ac:spMkLst>
        </pc:spChg>
        <pc:spChg chg="add mod">
          <ac:chgData name="吉澤 開" userId="03c174eacf7b5b0e" providerId="LiveId" clId="{E5B44C94-6728-4032-8E30-EF6C0C2D9412}" dt="2022-07-26T07:50:54.519" v="6664" actId="207"/>
          <ac:spMkLst>
            <pc:docMk/>
            <pc:sldMk cId="1387786854" sldId="537"/>
            <ac:spMk id="84" creationId="{297DABEC-407C-26A0-39A5-F020F344A4EF}"/>
          </ac:spMkLst>
        </pc:spChg>
        <pc:spChg chg="add mod">
          <ac:chgData name="吉澤 開" userId="03c174eacf7b5b0e" providerId="LiveId" clId="{E5B44C94-6728-4032-8E30-EF6C0C2D9412}" dt="2022-07-26T07:51:00.528" v="6665" actId="207"/>
          <ac:spMkLst>
            <pc:docMk/>
            <pc:sldMk cId="1387786854" sldId="537"/>
            <ac:spMk id="85" creationId="{1ED887ED-3AFD-7D58-581F-9265954B8E81}"/>
          </ac:spMkLst>
        </pc:spChg>
        <pc:spChg chg="add mod">
          <ac:chgData name="吉澤 開" userId="03c174eacf7b5b0e" providerId="LiveId" clId="{E5B44C94-6728-4032-8E30-EF6C0C2D9412}" dt="2022-07-27T00:43:01.978" v="14088" actId="207"/>
          <ac:spMkLst>
            <pc:docMk/>
            <pc:sldMk cId="1387786854" sldId="537"/>
            <ac:spMk id="86" creationId="{222C24D1-198B-9F98-E162-41CD9638A09E}"/>
          </ac:spMkLst>
        </pc:spChg>
        <pc:spChg chg="add mod">
          <ac:chgData name="吉澤 開" userId="03c174eacf7b5b0e" providerId="LiveId" clId="{E5B44C94-6728-4032-8E30-EF6C0C2D9412}" dt="2022-07-27T00:43:07.104" v="14089" actId="207"/>
          <ac:spMkLst>
            <pc:docMk/>
            <pc:sldMk cId="1387786854" sldId="537"/>
            <ac:spMk id="87" creationId="{1C295961-432C-14F1-BFA9-551E6EB6DBC3}"/>
          </ac:spMkLst>
        </pc:spChg>
        <pc:spChg chg="add mod">
          <ac:chgData name="吉澤 開" userId="03c174eacf7b5b0e" providerId="LiveId" clId="{E5B44C94-6728-4032-8E30-EF6C0C2D9412}" dt="2022-07-27T00:43:12.950" v="14090" actId="207"/>
          <ac:spMkLst>
            <pc:docMk/>
            <pc:sldMk cId="1387786854" sldId="537"/>
            <ac:spMk id="88" creationId="{DE35FBCF-98E6-FAF7-90E4-015DD2907957}"/>
          </ac:spMkLst>
        </pc:spChg>
        <pc:spChg chg="add mod">
          <ac:chgData name="吉澤 開" userId="03c174eacf7b5b0e" providerId="LiveId" clId="{E5B44C94-6728-4032-8E30-EF6C0C2D9412}" dt="2022-07-27T00:42:51.063" v="14086" actId="207"/>
          <ac:spMkLst>
            <pc:docMk/>
            <pc:sldMk cId="1387786854" sldId="537"/>
            <ac:spMk id="89" creationId="{D6532294-BED8-BDE8-F0FE-994736D13205}"/>
          </ac:spMkLst>
        </pc:spChg>
        <pc:spChg chg="add mod">
          <ac:chgData name="吉澤 開" userId="03c174eacf7b5b0e" providerId="LiveId" clId="{E5B44C94-6728-4032-8E30-EF6C0C2D9412}" dt="2022-07-27T00:42:55.667" v="14087" actId="207"/>
          <ac:spMkLst>
            <pc:docMk/>
            <pc:sldMk cId="1387786854" sldId="537"/>
            <ac:spMk id="90" creationId="{1BAB456C-2B06-2F25-2637-6AA80249689A}"/>
          </ac:spMkLst>
        </pc:spChg>
        <pc:spChg chg="add mod">
          <ac:chgData name="吉澤 開" userId="03c174eacf7b5b0e" providerId="LiveId" clId="{E5B44C94-6728-4032-8E30-EF6C0C2D9412}" dt="2022-07-25T18:40:18.034" v="2739" actId="1076"/>
          <ac:spMkLst>
            <pc:docMk/>
            <pc:sldMk cId="1387786854" sldId="537"/>
            <ac:spMk id="92" creationId="{8FD3E866-4A66-75B7-A2DD-1361EB24E304}"/>
          </ac:spMkLst>
        </pc:spChg>
        <pc:spChg chg="add mod">
          <ac:chgData name="吉澤 開" userId="03c174eacf7b5b0e" providerId="LiveId" clId="{E5B44C94-6728-4032-8E30-EF6C0C2D9412}" dt="2022-07-25T18:40:18.034" v="2739" actId="1076"/>
          <ac:spMkLst>
            <pc:docMk/>
            <pc:sldMk cId="1387786854" sldId="537"/>
            <ac:spMk id="93" creationId="{65D93A4A-7923-80D7-B214-D3F0347B8960}"/>
          </ac:spMkLst>
        </pc:spChg>
        <pc:spChg chg="add mod">
          <ac:chgData name="吉澤 開" userId="03c174eacf7b5b0e" providerId="LiveId" clId="{E5B44C94-6728-4032-8E30-EF6C0C2D9412}" dt="2022-07-26T07:52:34.815" v="6681" actId="207"/>
          <ac:spMkLst>
            <pc:docMk/>
            <pc:sldMk cId="1387786854" sldId="537"/>
            <ac:spMk id="94" creationId="{4E558F74-4E9F-8984-AD02-525926557FE8}"/>
          </ac:spMkLst>
        </pc:spChg>
        <pc:spChg chg="add mod">
          <ac:chgData name="吉澤 開" userId="03c174eacf7b5b0e" providerId="LiveId" clId="{E5B44C94-6728-4032-8E30-EF6C0C2D9412}" dt="2022-07-25T18:40:18.034" v="2739" actId="1076"/>
          <ac:spMkLst>
            <pc:docMk/>
            <pc:sldMk cId="1387786854" sldId="537"/>
            <ac:spMk id="95" creationId="{9906C6AC-E508-2B64-8115-FB6FE5EA2A52}"/>
          </ac:spMkLst>
        </pc:spChg>
        <pc:spChg chg="add mod">
          <ac:chgData name="吉澤 開" userId="03c174eacf7b5b0e" providerId="LiveId" clId="{E5B44C94-6728-4032-8E30-EF6C0C2D9412}" dt="2022-07-27T00:44:23.108" v="14102" actId="207"/>
          <ac:spMkLst>
            <pc:docMk/>
            <pc:sldMk cId="1387786854" sldId="537"/>
            <ac:spMk id="96" creationId="{0C14CBF5-1ADC-DAEB-7B4C-2997BD1FA9AE}"/>
          </ac:spMkLst>
        </pc:spChg>
        <pc:spChg chg="add mod">
          <ac:chgData name="吉澤 開" userId="03c174eacf7b5b0e" providerId="LiveId" clId="{E5B44C94-6728-4032-8E30-EF6C0C2D9412}" dt="2022-07-27T00:44:35.408" v="14103" actId="207"/>
          <ac:spMkLst>
            <pc:docMk/>
            <pc:sldMk cId="1387786854" sldId="537"/>
            <ac:spMk id="97" creationId="{2FFCB2FA-4B6B-B6F1-3551-35FEF9C37870}"/>
          </ac:spMkLst>
        </pc:spChg>
        <pc:spChg chg="add mod">
          <ac:chgData name="吉澤 開" userId="03c174eacf7b5b0e" providerId="LiveId" clId="{E5B44C94-6728-4032-8E30-EF6C0C2D9412}" dt="2022-07-26T07:52:24.212" v="6680" actId="207"/>
          <ac:spMkLst>
            <pc:docMk/>
            <pc:sldMk cId="1387786854" sldId="537"/>
            <ac:spMk id="98" creationId="{CE23F44F-70FF-88D6-4017-48488BDDC1D9}"/>
          </ac:spMkLst>
        </pc:spChg>
        <pc:spChg chg="add mod">
          <ac:chgData name="吉澤 開" userId="03c174eacf7b5b0e" providerId="LiveId" clId="{E5B44C94-6728-4032-8E30-EF6C0C2D9412}" dt="2022-07-27T00:43:56.285" v="14097" actId="207"/>
          <ac:spMkLst>
            <pc:docMk/>
            <pc:sldMk cId="1387786854" sldId="537"/>
            <ac:spMk id="99" creationId="{A7861CFE-AD01-4104-AD8D-67C29D8165C4}"/>
          </ac:spMkLst>
        </pc:spChg>
        <pc:spChg chg="add mod">
          <ac:chgData name="吉澤 開" userId="03c174eacf7b5b0e" providerId="LiveId" clId="{E5B44C94-6728-4032-8E30-EF6C0C2D9412}" dt="2022-07-27T00:44:03.993" v="14098" actId="207"/>
          <ac:spMkLst>
            <pc:docMk/>
            <pc:sldMk cId="1387786854" sldId="537"/>
            <ac:spMk id="100" creationId="{92435E84-B67A-D589-6926-949645CC559A}"/>
          </ac:spMkLst>
        </pc:spChg>
        <pc:spChg chg="add mod">
          <ac:chgData name="吉澤 開" userId="03c174eacf7b5b0e" providerId="LiveId" clId="{E5B44C94-6728-4032-8E30-EF6C0C2D9412}" dt="2022-07-27T00:44:09.028" v="14099" actId="207"/>
          <ac:spMkLst>
            <pc:docMk/>
            <pc:sldMk cId="1387786854" sldId="537"/>
            <ac:spMk id="101" creationId="{56FC049D-755D-AC0A-D229-16B81B7FA463}"/>
          </ac:spMkLst>
        </pc:spChg>
        <pc:spChg chg="add mod">
          <ac:chgData name="吉澤 開" userId="03c174eacf7b5b0e" providerId="LiveId" clId="{E5B44C94-6728-4032-8E30-EF6C0C2D9412}" dt="2022-07-27T00:44:13.783" v="14100" actId="207"/>
          <ac:spMkLst>
            <pc:docMk/>
            <pc:sldMk cId="1387786854" sldId="537"/>
            <ac:spMk id="102" creationId="{E4BBEC1B-A46D-FEDC-C194-9898C00A232F}"/>
          </ac:spMkLst>
        </pc:spChg>
        <pc:spChg chg="add mod">
          <ac:chgData name="吉澤 開" userId="03c174eacf7b5b0e" providerId="LiveId" clId="{E5B44C94-6728-4032-8E30-EF6C0C2D9412}" dt="2022-07-27T00:44:17.957" v="14101" actId="207"/>
          <ac:spMkLst>
            <pc:docMk/>
            <pc:sldMk cId="1387786854" sldId="537"/>
            <ac:spMk id="103" creationId="{2A34D1A7-F0E5-391B-EEF6-F577F93ECEBF}"/>
          </ac:spMkLst>
        </pc:spChg>
        <pc:spChg chg="add mod">
          <ac:chgData name="吉澤 開" userId="03c174eacf7b5b0e" providerId="LiveId" clId="{E5B44C94-6728-4032-8E30-EF6C0C2D9412}" dt="2022-07-27T00:43:17.342" v="14091" actId="207"/>
          <ac:spMkLst>
            <pc:docMk/>
            <pc:sldMk cId="1387786854" sldId="537"/>
            <ac:spMk id="105" creationId="{ED8AC8FB-46BD-40D6-A414-4F91D148FC85}"/>
          </ac:spMkLst>
        </pc:spChg>
        <pc:spChg chg="add mod">
          <ac:chgData name="吉澤 開" userId="03c174eacf7b5b0e" providerId="LiveId" clId="{E5B44C94-6728-4032-8E30-EF6C0C2D9412}" dt="2022-07-27T00:43:21.692" v="14092" actId="207"/>
          <ac:spMkLst>
            <pc:docMk/>
            <pc:sldMk cId="1387786854" sldId="537"/>
            <ac:spMk id="106" creationId="{8B62780C-EDDA-E958-2AD1-204617161D2F}"/>
          </ac:spMkLst>
        </pc:spChg>
        <pc:spChg chg="add mod">
          <ac:chgData name="吉澤 開" userId="03c174eacf7b5b0e" providerId="LiveId" clId="{E5B44C94-6728-4032-8E30-EF6C0C2D9412}" dt="2022-07-27T00:43:27.681" v="14093" actId="207"/>
          <ac:spMkLst>
            <pc:docMk/>
            <pc:sldMk cId="1387786854" sldId="537"/>
            <ac:spMk id="107" creationId="{C21FFAA8-D176-067F-78CB-B3C490497348}"/>
          </ac:spMkLst>
        </pc:spChg>
        <pc:spChg chg="add mod">
          <ac:chgData name="吉澤 開" userId="03c174eacf7b5b0e" providerId="LiveId" clId="{E5B44C94-6728-4032-8E30-EF6C0C2D9412}" dt="2022-07-25T18:40:18.034" v="2739" actId="1076"/>
          <ac:spMkLst>
            <pc:docMk/>
            <pc:sldMk cId="1387786854" sldId="537"/>
            <ac:spMk id="108" creationId="{031479DA-CCB7-ADF9-4CD7-30BE8DFD5AEE}"/>
          </ac:spMkLst>
        </pc:spChg>
        <pc:spChg chg="add mod">
          <ac:chgData name="吉澤 開" userId="03c174eacf7b5b0e" providerId="LiveId" clId="{E5B44C94-6728-4032-8E30-EF6C0C2D9412}" dt="2022-07-25T18:40:18.034" v="2739" actId="1076"/>
          <ac:spMkLst>
            <pc:docMk/>
            <pc:sldMk cId="1387786854" sldId="537"/>
            <ac:spMk id="109" creationId="{3A386288-6E3E-2A2D-C8D3-E080F58B7803}"/>
          </ac:spMkLst>
        </pc:spChg>
        <pc:spChg chg="add mod">
          <ac:chgData name="吉澤 開" userId="03c174eacf7b5b0e" providerId="LiveId" clId="{E5B44C94-6728-4032-8E30-EF6C0C2D9412}" dt="2022-07-25T18:40:18.034" v="2739" actId="1076"/>
          <ac:spMkLst>
            <pc:docMk/>
            <pc:sldMk cId="1387786854" sldId="537"/>
            <ac:spMk id="110" creationId="{5F6987E2-DDA4-5BE0-7481-5DFFA80A2A7E}"/>
          </ac:spMkLst>
        </pc:spChg>
        <pc:spChg chg="add mod">
          <ac:chgData name="吉澤 開" userId="03c174eacf7b5b0e" providerId="LiveId" clId="{E5B44C94-6728-4032-8E30-EF6C0C2D9412}" dt="2022-07-25T18:40:18.034" v="2739" actId="1076"/>
          <ac:spMkLst>
            <pc:docMk/>
            <pc:sldMk cId="1387786854" sldId="537"/>
            <ac:spMk id="111" creationId="{0599A411-A5EA-DD86-4334-E118E77FD5F6}"/>
          </ac:spMkLst>
        </pc:spChg>
        <pc:spChg chg="add mod">
          <ac:chgData name="吉澤 開" userId="03c174eacf7b5b0e" providerId="LiveId" clId="{E5B44C94-6728-4032-8E30-EF6C0C2D9412}" dt="2022-07-25T18:40:18.034" v="2739" actId="1076"/>
          <ac:spMkLst>
            <pc:docMk/>
            <pc:sldMk cId="1387786854" sldId="537"/>
            <ac:spMk id="112" creationId="{4C9B9C6B-8C8C-2ED2-29BC-EC2BC19A20B7}"/>
          </ac:spMkLst>
        </pc:spChg>
        <pc:spChg chg="add mod">
          <ac:chgData name="吉澤 開" userId="03c174eacf7b5b0e" providerId="LiveId" clId="{E5B44C94-6728-4032-8E30-EF6C0C2D9412}" dt="2022-07-25T18:40:18.034" v="2739" actId="1076"/>
          <ac:spMkLst>
            <pc:docMk/>
            <pc:sldMk cId="1387786854" sldId="537"/>
            <ac:spMk id="113" creationId="{D78652B4-CA06-F969-ACC3-0FC4AC2E401D}"/>
          </ac:spMkLst>
        </pc:spChg>
        <pc:spChg chg="add mod">
          <ac:chgData name="吉澤 開" userId="03c174eacf7b5b0e" providerId="LiveId" clId="{E5B44C94-6728-4032-8E30-EF6C0C2D9412}" dt="2022-07-27T00:44:39.783" v="14104" actId="207"/>
          <ac:spMkLst>
            <pc:docMk/>
            <pc:sldMk cId="1387786854" sldId="537"/>
            <ac:spMk id="114" creationId="{C4964331-71C6-68B4-F7F7-4F6499D14F40}"/>
          </ac:spMkLst>
        </pc:spChg>
        <pc:spChg chg="add mod">
          <ac:chgData name="吉澤 開" userId="03c174eacf7b5b0e" providerId="LiveId" clId="{E5B44C94-6728-4032-8E30-EF6C0C2D9412}" dt="2022-07-25T18:40:18.034" v="2739" actId="1076"/>
          <ac:spMkLst>
            <pc:docMk/>
            <pc:sldMk cId="1387786854" sldId="537"/>
            <ac:spMk id="115" creationId="{7DB07EE8-77F5-27F6-53EC-6F508B84F725}"/>
          </ac:spMkLst>
        </pc:spChg>
        <pc:spChg chg="add mod">
          <ac:chgData name="吉澤 開" userId="03c174eacf7b5b0e" providerId="LiveId" clId="{E5B44C94-6728-4032-8E30-EF6C0C2D9412}" dt="2022-07-25T18:40:18.034" v="2739" actId="1076"/>
          <ac:spMkLst>
            <pc:docMk/>
            <pc:sldMk cId="1387786854" sldId="537"/>
            <ac:spMk id="116" creationId="{04FA5446-C480-77A6-290A-D4E53487BDDD}"/>
          </ac:spMkLst>
        </pc:spChg>
        <pc:spChg chg="add mod">
          <ac:chgData name="吉澤 開" userId="03c174eacf7b5b0e" providerId="LiveId" clId="{E5B44C94-6728-4032-8E30-EF6C0C2D9412}" dt="2022-07-25T18:40:18.034" v="2739" actId="1076"/>
          <ac:spMkLst>
            <pc:docMk/>
            <pc:sldMk cId="1387786854" sldId="537"/>
            <ac:spMk id="117" creationId="{0042345E-50EB-EA98-B637-CC55A9792379}"/>
          </ac:spMkLst>
        </pc:spChg>
        <pc:spChg chg="add mod">
          <ac:chgData name="吉澤 開" userId="03c174eacf7b5b0e" providerId="LiveId" clId="{E5B44C94-6728-4032-8E30-EF6C0C2D9412}" dt="2022-07-25T18:40:18.034" v="2739" actId="1076"/>
          <ac:spMkLst>
            <pc:docMk/>
            <pc:sldMk cId="1387786854" sldId="537"/>
            <ac:spMk id="118" creationId="{D7310863-8564-989C-609F-8D959D20EC4D}"/>
          </ac:spMkLst>
        </pc:spChg>
        <pc:spChg chg="add mod">
          <ac:chgData name="吉澤 開" userId="03c174eacf7b5b0e" providerId="LiveId" clId="{E5B44C94-6728-4032-8E30-EF6C0C2D9412}" dt="2022-07-25T18:40:18.034" v="2739" actId="1076"/>
          <ac:spMkLst>
            <pc:docMk/>
            <pc:sldMk cId="1387786854" sldId="537"/>
            <ac:spMk id="119" creationId="{19E0F3A5-5C73-2966-90CC-BDE97F1A04D2}"/>
          </ac:spMkLst>
        </pc:spChg>
        <pc:spChg chg="add mod">
          <ac:chgData name="吉澤 開" userId="03c174eacf7b5b0e" providerId="LiveId" clId="{E5B44C94-6728-4032-8E30-EF6C0C2D9412}" dt="2022-07-25T18:40:18.034" v="2739" actId="1076"/>
          <ac:spMkLst>
            <pc:docMk/>
            <pc:sldMk cId="1387786854" sldId="537"/>
            <ac:spMk id="120" creationId="{EB5D4987-A4F2-9FFD-9830-F28421A207C1}"/>
          </ac:spMkLst>
        </pc:spChg>
        <pc:spChg chg="add mod">
          <ac:chgData name="吉澤 開" userId="03c174eacf7b5b0e" providerId="LiveId" clId="{E5B44C94-6728-4032-8E30-EF6C0C2D9412}" dt="2022-07-25T18:40:18.034" v="2739" actId="1076"/>
          <ac:spMkLst>
            <pc:docMk/>
            <pc:sldMk cId="1387786854" sldId="537"/>
            <ac:spMk id="121" creationId="{D89892D5-56F2-0F07-F8D4-95069D481982}"/>
          </ac:spMkLst>
        </pc:spChg>
        <pc:spChg chg="add mod">
          <ac:chgData name="吉澤 開" userId="03c174eacf7b5b0e" providerId="LiveId" clId="{E5B44C94-6728-4032-8E30-EF6C0C2D9412}" dt="2022-07-25T18:40:18.034" v="2739" actId="1076"/>
          <ac:spMkLst>
            <pc:docMk/>
            <pc:sldMk cId="1387786854" sldId="537"/>
            <ac:spMk id="122" creationId="{75DBB256-0399-F36D-BA95-43236FAD1EA6}"/>
          </ac:spMkLst>
        </pc:spChg>
        <pc:spChg chg="add mod">
          <ac:chgData name="吉澤 開" userId="03c174eacf7b5b0e" providerId="LiveId" clId="{E5B44C94-6728-4032-8E30-EF6C0C2D9412}" dt="2022-07-27T00:44:46.419" v="14105" actId="207"/>
          <ac:spMkLst>
            <pc:docMk/>
            <pc:sldMk cId="1387786854" sldId="537"/>
            <ac:spMk id="123" creationId="{86413EBC-3107-FCD8-2E06-94E6038523FA}"/>
          </ac:spMkLst>
        </pc:spChg>
        <pc:spChg chg="add mod">
          <ac:chgData name="吉澤 開" userId="03c174eacf7b5b0e" providerId="LiveId" clId="{E5B44C94-6728-4032-8E30-EF6C0C2D9412}" dt="2022-07-27T00:44:50.651" v="14106" actId="207"/>
          <ac:spMkLst>
            <pc:docMk/>
            <pc:sldMk cId="1387786854" sldId="537"/>
            <ac:spMk id="124" creationId="{1ADB0BBD-C71D-C109-48A8-1C2032C637D7}"/>
          </ac:spMkLst>
        </pc:spChg>
        <pc:spChg chg="add mod">
          <ac:chgData name="吉澤 開" userId="03c174eacf7b5b0e" providerId="LiveId" clId="{E5B44C94-6728-4032-8E30-EF6C0C2D9412}" dt="2022-07-25T18:40:18.034" v="2739" actId="1076"/>
          <ac:spMkLst>
            <pc:docMk/>
            <pc:sldMk cId="1387786854" sldId="537"/>
            <ac:spMk id="125" creationId="{031E57C7-DC51-D297-33BF-6156148AED14}"/>
          </ac:spMkLst>
        </pc:spChg>
        <pc:spChg chg="add mod">
          <ac:chgData name="吉澤 開" userId="03c174eacf7b5b0e" providerId="LiveId" clId="{E5B44C94-6728-4032-8E30-EF6C0C2D9412}" dt="2022-07-25T18:40:18.034" v="2739" actId="1076"/>
          <ac:spMkLst>
            <pc:docMk/>
            <pc:sldMk cId="1387786854" sldId="537"/>
            <ac:spMk id="126" creationId="{10784E25-B9B9-F366-650B-6234FF277687}"/>
          </ac:spMkLst>
        </pc:spChg>
        <pc:spChg chg="add mod">
          <ac:chgData name="吉澤 開" userId="03c174eacf7b5b0e" providerId="LiveId" clId="{E5B44C94-6728-4032-8E30-EF6C0C2D9412}" dt="2022-07-25T18:40:18.034" v="2739" actId="1076"/>
          <ac:spMkLst>
            <pc:docMk/>
            <pc:sldMk cId="1387786854" sldId="537"/>
            <ac:spMk id="127" creationId="{28FB3A68-50E8-50C9-24D5-D6674642F099}"/>
          </ac:spMkLst>
        </pc:spChg>
        <pc:spChg chg="add mod">
          <ac:chgData name="吉澤 開" userId="03c174eacf7b5b0e" providerId="LiveId" clId="{E5B44C94-6728-4032-8E30-EF6C0C2D9412}" dt="2022-07-27T00:44:54.990" v="14107" actId="207"/>
          <ac:spMkLst>
            <pc:docMk/>
            <pc:sldMk cId="1387786854" sldId="537"/>
            <ac:spMk id="128" creationId="{F7A551BF-0C23-6907-FC4F-E8E159971C54}"/>
          </ac:spMkLst>
        </pc:spChg>
        <pc:spChg chg="add mod">
          <ac:chgData name="吉澤 開" userId="03c174eacf7b5b0e" providerId="LiveId" clId="{E5B44C94-6728-4032-8E30-EF6C0C2D9412}" dt="2022-07-25T19:02:20.382" v="3714" actId="1076"/>
          <ac:spMkLst>
            <pc:docMk/>
            <pc:sldMk cId="1387786854" sldId="537"/>
            <ac:spMk id="129" creationId="{B0275FC1-616C-11C0-F71A-7AACB3DD8671}"/>
          </ac:spMkLst>
        </pc:spChg>
        <pc:spChg chg="add mod">
          <ac:chgData name="吉澤 開" userId="03c174eacf7b5b0e" providerId="LiveId" clId="{E5B44C94-6728-4032-8E30-EF6C0C2D9412}" dt="2022-07-27T00:43:42.437" v="14094" actId="207"/>
          <ac:spMkLst>
            <pc:docMk/>
            <pc:sldMk cId="1387786854" sldId="537"/>
            <ac:spMk id="130" creationId="{7517E530-67C4-5F09-95A9-D3AC4CE6F076}"/>
          </ac:spMkLst>
        </pc:spChg>
        <pc:spChg chg="add mod">
          <ac:chgData name="吉澤 開" userId="03c174eacf7b5b0e" providerId="LiveId" clId="{E5B44C94-6728-4032-8E30-EF6C0C2D9412}" dt="2022-07-27T00:43:47.571" v="14095" actId="207"/>
          <ac:spMkLst>
            <pc:docMk/>
            <pc:sldMk cId="1387786854" sldId="537"/>
            <ac:spMk id="131" creationId="{D0246A97-794D-17DB-77BA-93A26645FB23}"/>
          </ac:spMkLst>
        </pc:spChg>
        <pc:spChg chg="add mod">
          <ac:chgData name="吉澤 開" userId="03c174eacf7b5b0e" providerId="LiveId" clId="{E5B44C94-6728-4032-8E30-EF6C0C2D9412}" dt="2022-07-27T00:43:51.747" v="14096" actId="207"/>
          <ac:spMkLst>
            <pc:docMk/>
            <pc:sldMk cId="1387786854" sldId="537"/>
            <ac:spMk id="132" creationId="{1CEEBA34-3BD9-FBB3-1355-B1792DE46021}"/>
          </ac:spMkLst>
        </pc:spChg>
        <pc:spChg chg="add mod">
          <ac:chgData name="吉澤 開" userId="03c174eacf7b5b0e" providerId="LiveId" clId="{E5B44C94-6728-4032-8E30-EF6C0C2D9412}" dt="2022-07-25T18:48:01.547" v="3114" actId="1076"/>
          <ac:spMkLst>
            <pc:docMk/>
            <pc:sldMk cId="1387786854" sldId="537"/>
            <ac:spMk id="133" creationId="{AA71E650-FB00-D7F0-D369-7F6926B7F8FC}"/>
          </ac:spMkLst>
        </pc:spChg>
        <pc:spChg chg="add mod">
          <ac:chgData name="吉澤 開" userId="03c174eacf7b5b0e" providerId="LiveId" clId="{E5B44C94-6728-4032-8E30-EF6C0C2D9412}" dt="2022-07-25T18:47:55.192" v="3113" actId="1076"/>
          <ac:spMkLst>
            <pc:docMk/>
            <pc:sldMk cId="1387786854" sldId="537"/>
            <ac:spMk id="134" creationId="{DC6CF060-7754-6146-4B7B-4B0BA0C1CA78}"/>
          </ac:spMkLst>
        </pc:spChg>
        <pc:spChg chg="add mod">
          <ac:chgData name="吉澤 開" userId="03c174eacf7b5b0e" providerId="LiveId" clId="{E5B44C94-6728-4032-8E30-EF6C0C2D9412}" dt="2022-07-25T18:48:15.156" v="3116" actId="1076"/>
          <ac:spMkLst>
            <pc:docMk/>
            <pc:sldMk cId="1387786854" sldId="537"/>
            <ac:spMk id="135" creationId="{571577CF-B844-E847-600B-33FC60A8F136}"/>
          </ac:spMkLst>
        </pc:spChg>
        <pc:spChg chg="add del">
          <ac:chgData name="吉澤 開" userId="03c174eacf7b5b0e" providerId="LiveId" clId="{E5B44C94-6728-4032-8E30-EF6C0C2D9412}" dt="2022-07-25T19:01:13.015" v="3659" actId="478"/>
          <ac:spMkLst>
            <pc:docMk/>
            <pc:sldMk cId="1387786854" sldId="537"/>
            <ac:spMk id="137" creationId="{BB4FA7C3-4183-4D7C-3A66-6A31C7C99DD2}"/>
          </ac:spMkLst>
        </pc:spChg>
        <pc:spChg chg="add mod">
          <ac:chgData name="吉澤 開" userId="03c174eacf7b5b0e" providerId="LiveId" clId="{E5B44C94-6728-4032-8E30-EF6C0C2D9412}" dt="2022-07-25T19:03:06.747" v="3741" actId="20577"/>
          <ac:spMkLst>
            <pc:docMk/>
            <pc:sldMk cId="1387786854" sldId="537"/>
            <ac:spMk id="138" creationId="{62A7A7E3-0433-8B12-6A6B-B20D939E3770}"/>
          </ac:spMkLst>
        </pc:spChg>
        <pc:cxnChg chg="add del mod">
          <ac:chgData name="吉澤 開" userId="03c174eacf7b5b0e" providerId="LiveId" clId="{E5B44C94-6728-4032-8E30-EF6C0C2D9412}" dt="2022-07-25T18:40:09.809" v="2737" actId="478"/>
          <ac:cxnSpMkLst>
            <pc:docMk/>
            <pc:sldMk cId="1387786854" sldId="537"/>
            <ac:cxnSpMk id="16" creationId="{5F729E60-CE83-4812-5504-E7ED4371BDBC}"/>
          </ac:cxnSpMkLst>
        </pc:cxnChg>
        <pc:cxnChg chg="add del mod">
          <ac:chgData name="吉澤 開" userId="03c174eacf7b5b0e" providerId="LiveId" clId="{E5B44C94-6728-4032-8E30-EF6C0C2D9412}" dt="2022-07-25T18:40:09.809" v="2737" actId="478"/>
          <ac:cxnSpMkLst>
            <pc:docMk/>
            <pc:sldMk cId="1387786854" sldId="537"/>
            <ac:cxnSpMk id="29" creationId="{C14EED03-2E38-BDCA-00B2-6FC44941F6F7}"/>
          </ac:cxnSpMkLst>
        </pc:cxnChg>
        <pc:cxnChg chg="add del mod">
          <ac:chgData name="吉澤 開" userId="03c174eacf7b5b0e" providerId="LiveId" clId="{E5B44C94-6728-4032-8E30-EF6C0C2D9412}" dt="2022-07-25T18:31:29.510" v="2680"/>
          <ac:cxnSpMkLst>
            <pc:docMk/>
            <pc:sldMk cId="1387786854" sldId="537"/>
            <ac:cxnSpMk id="64" creationId="{3AA738A8-6435-80E7-2E21-5D076B1192EB}"/>
          </ac:cxnSpMkLst>
        </pc:cxnChg>
        <pc:cxnChg chg="add mod">
          <ac:chgData name="吉澤 開" userId="03c174eacf7b5b0e" providerId="LiveId" clId="{E5B44C94-6728-4032-8E30-EF6C0C2D9412}" dt="2022-07-25T18:40:18.034" v="2739" actId="1076"/>
          <ac:cxnSpMkLst>
            <pc:docMk/>
            <pc:sldMk cId="1387786854" sldId="537"/>
            <ac:cxnSpMk id="91" creationId="{50B5F5AD-7026-16A8-FC3F-8766498782A8}"/>
          </ac:cxnSpMkLst>
        </pc:cxnChg>
        <pc:cxnChg chg="add mod">
          <ac:chgData name="吉澤 開" userId="03c174eacf7b5b0e" providerId="LiveId" clId="{E5B44C94-6728-4032-8E30-EF6C0C2D9412}" dt="2022-07-25T18:40:18.034" v="2739" actId="1076"/>
          <ac:cxnSpMkLst>
            <pc:docMk/>
            <pc:sldMk cId="1387786854" sldId="537"/>
            <ac:cxnSpMk id="104" creationId="{A7D751E1-E6CB-6881-B4FE-B393DF2C9444}"/>
          </ac:cxnSpMkLst>
        </pc:cxnChg>
      </pc:sldChg>
      <pc:sldChg chg="addSp delSp modSp mod modShow">
        <pc:chgData name="吉澤 開" userId="03c174eacf7b5b0e" providerId="LiveId" clId="{E5B44C94-6728-4032-8E30-EF6C0C2D9412}" dt="2022-07-26T14:19:02.093" v="11133" actId="207"/>
        <pc:sldMkLst>
          <pc:docMk/>
          <pc:sldMk cId="2478734950" sldId="538"/>
        </pc:sldMkLst>
        <pc:spChg chg="mod">
          <ac:chgData name="吉澤 開" userId="03c174eacf7b5b0e" providerId="LiveId" clId="{E5B44C94-6728-4032-8E30-EF6C0C2D9412}" dt="2022-07-26T07:46:07.340" v="6626" actId="20577"/>
          <ac:spMkLst>
            <pc:docMk/>
            <pc:sldMk cId="2478734950" sldId="538"/>
            <ac:spMk id="2" creationId="{00000000-0000-0000-0000-000000000000}"/>
          </ac:spMkLst>
        </pc:spChg>
        <pc:spChg chg="mod">
          <ac:chgData name="吉澤 開" userId="03c174eacf7b5b0e" providerId="LiveId" clId="{E5B44C94-6728-4032-8E30-EF6C0C2D9412}" dt="2022-07-26T07:46:12.995" v="6629" actId="20577"/>
          <ac:spMkLst>
            <pc:docMk/>
            <pc:sldMk cId="2478734950" sldId="538"/>
            <ac:spMk id="3" creationId="{00000000-0000-0000-0000-000000000000}"/>
          </ac:spMkLst>
        </pc:spChg>
        <pc:spChg chg="mod">
          <ac:chgData name="吉澤 開" userId="03c174eacf7b5b0e" providerId="LiveId" clId="{E5B44C94-6728-4032-8E30-EF6C0C2D9412}" dt="2022-07-26T14:19:02.093" v="11133" actId="207"/>
          <ac:spMkLst>
            <pc:docMk/>
            <pc:sldMk cId="2478734950" sldId="538"/>
            <ac:spMk id="5" creationId="{3B41F29F-74D4-4BC5-E0BC-2F966D43B088}"/>
          </ac:spMkLst>
        </pc:spChg>
        <pc:spChg chg="mod">
          <ac:chgData name="吉澤 開" userId="03c174eacf7b5b0e" providerId="LiveId" clId="{E5B44C94-6728-4032-8E30-EF6C0C2D9412}" dt="2022-07-25T17:42:38.523" v="1181" actId="14100"/>
          <ac:spMkLst>
            <pc:docMk/>
            <pc:sldMk cId="2478734950" sldId="538"/>
            <ac:spMk id="10" creationId="{599E43AD-77A9-78DF-E7D3-B1B8599B0CD1}"/>
          </ac:spMkLst>
        </pc:spChg>
        <pc:spChg chg="del mod">
          <ac:chgData name="吉澤 開" userId="03c174eacf7b5b0e" providerId="LiveId" clId="{E5B44C94-6728-4032-8E30-EF6C0C2D9412}" dt="2022-07-25T17:42:33.975" v="1179" actId="478"/>
          <ac:spMkLst>
            <pc:docMk/>
            <pc:sldMk cId="2478734950" sldId="538"/>
            <ac:spMk id="15" creationId="{43AB6790-07E9-BE16-4BDE-A11ABDF44163}"/>
          </ac:spMkLst>
        </pc:spChg>
        <pc:spChg chg="add mod">
          <ac:chgData name="吉澤 開" userId="03c174eacf7b5b0e" providerId="LiveId" clId="{E5B44C94-6728-4032-8E30-EF6C0C2D9412}" dt="2022-07-25T17:42:44.109" v="1183" actId="1076"/>
          <ac:spMkLst>
            <pc:docMk/>
            <pc:sldMk cId="2478734950" sldId="538"/>
            <ac:spMk id="17" creationId="{6B373499-1148-9DC0-2474-AEB6317C92BC}"/>
          </ac:spMkLst>
        </pc:spChg>
        <pc:spChg chg="add mod">
          <ac:chgData name="吉澤 開" userId="03c174eacf7b5b0e" providerId="LiveId" clId="{E5B44C94-6728-4032-8E30-EF6C0C2D9412}" dt="2022-07-25T17:42:44.109" v="1183" actId="1076"/>
          <ac:spMkLst>
            <pc:docMk/>
            <pc:sldMk cId="2478734950" sldId="538"/>
            <ac:spMk id="18" creationId="{1161B4DC-7D87-F90E-4473-2784031097AE}"/>
          </ac:spMkLst>
        </pc:spChg>
        <pc:cxnChg chg="mod">
          <ac:chgData name="吉澤 開" userId="03c174eacf7b5b0e" providerId="LiveId" clId="{E5B44C94-6728-4032-8E30-EF6C0C2D9412}" dt="2022-07-25T17:42:33.975" v="1179" actId="478"/>
          <ac:cxnSpMkLst>
            <pc:docMk/>
            <pc:sldMk cId="2478734950" sldId="538"/>
            <ac:cxnSpMk id="16" creationId="{B8E3D894-9401-F82F-3B1B-195B045341E1}"/>
          </ac:cxnSpMkLst>
        </pc:cxnChg>
      </pc:sldChg>
      <pc:sldChg chg="del">
        <pc:chgData name="吉澤 開" userId="03c174eacf7b5b0e" providerId="LiveId" clId="{E5B44C94-6728-4032-8E30-EF6C0C2D9412}" dt="2022-07-27T00:36:47.623" v="14048" actId="47"/>
        <pc:sldMkLst>
          <pc:docMk/>
          <pc:sldMk cId="2092550799" sldId="542"/>
        </pc:sldMkLst>
      </pc:sldChg>
      <pc:sldChg chg="del">
        <pc:chgData name="吉澤 開" userId="03c174eacf7b5b0e" providerId="LiveId" clId="{E5B44C94-6728-4032-8E30-EF6C0C2D9412}" dt="2022-07-27T00:36:34.718" v="14040" actId="47"/>
        <pc:sldMkLst>
          <pc:docMk/>
          <pc:sldMk cId="1997888506" sldId="543"/>
        </pc:sldMkLst>
      </pc:sldChg>
      <pc:sldChg chg="modSp mod modShow">
        <pc:chgData name="吉澤 開" userId="03c174eacf7b5b0e" providerId="LiveId" clId="{E5B44C94-6728-4032-8E30-EF6C0C2D9412}" dt="2022-07-27T05:05:44.545" v="14815" actId="729"/>
        <pc:sldMkLst>
          <pc:docMk/>
          <pc:sldMk cId="3295180358" sldId="544"/>
        </pc:sldMkLst>
        <pc:spChg chg="mod">
          <ac:chgData name="吉澤 開" userId="03c174eacf7b5b0e" providerId="LiveId" clId="{E5B44C94-6728-4032-8E30-EF6C0C2D9412}" dt="2022-07-27T00:48:03.880" v="14118" actId="207"/>
          <ac:spMkLst>
            <pc:docMk/>
            <pc:sldMk cId="3295180358" sldId="544"/>
            <ac:spMk id="20" creationId="{8B4DB8E1-68E8-AA30-D481-72FFE51FAFFA}"/>
          </ac:spMkLst>
        </pc:spChg>
        <pc:spChg chg="mod">
          <ac:chgData name="吉澤 開" userId="03c174eacf7b5b0e" providerId="LiveId" clId="{E5B44C94-6728-4032-8E30-EF6C0C2D9412}" dt="2022-07-27T00:48:32.430" v="14122" actId="207"/>
          <ac:spMkLst>
            <pc:docMk/>
            <pc:sldMk cId="3295180358" sldId="544"/>
            <ac:spMk id="21" creationId="{4D146B0C-7442-8054-D8F5-008BDEBDCC47}"/>
          </ac:spMkLst>
        </pc:spChg>
        <pc:spChg chg="mod">
          <ac:chgData name="吉澤 開" userId="03c174eacf7b5b0e" providerId="LiveId" clId="{E5B44C94-6728-4032-8E30-EF6C0C2D9412}" dt="2022-07-27T00:48:32.430" v="14122" actId="207"/>
          <ac:spMkLst>
            <pc:docMk/>
            <pc:sldMk cId="3295180358" sldId="544"/>
            <ac:spMk id="22" creationId="{D3A848DA-22BF-59B7-01C1-363902F2FB8E}"/>
          </ac:spMkLst>
        </pc:spChg>
        <pc:spChg chg="mod">
          <ac:chgData name="吉澤 開" userId="03c174eacf7b5b0e" providerId="LiveId" clId="{E5B44C94-6728-4032-8E30-EF6C0C2D9412}" dt="2022-07-27T00:48:32.430" v="14122" actId="207"/>
          <ac:spMkLst>
            <pc:docMk/>
            <pc:sldMk cId="3295180358" sldId="544"/>
            <ac:spMk id="23" creationId="{44E0B08E-CFB9-C075-54F8-D8723336997D}"/>
          </ac:spMkLst>
        </pc:spChg>
        <pc:spChg chg="mod">
          <ac:chgData name="吉澤 開" userId="03c174eacf7b5b0e" providerId="LiveId" clId="{E5B44C94-6728-4032-8E30-EF6C0C2D9412}" dt="2022-07-27T00:48:32.430" v="14122" actId="207"/>
          <ac:spMkLst>
            <pc:docMk/>
            <pc:sldMk cId="3295180358" sldId="544"/>
            <ac:spMk id="24" creationId="{050E8CC0-E6D2-6E6B-794B-1ADB5721AC3A}"/>
          </ac:spMkLst>
        </pc:spChg>
        <pc:spChg chg="mod">
          <ac:chgData name="吉澤 開" userId="03c174eacf7b5b0e" providerId="LiveId" clId="{E5B44C94-6728-4032-8E30-EF6C0C2D9412}" dt="2022-07-27T00:48:32.430" v="14122" actId="207"/>
          <ac:spMkLst>
            <pc:docMk/>
            <pc:sldMk cId="3295180358" sldId="544"/>
            <ac:spMk id="25" creationId="{C2FF5BA7-7030-2990-6826-E5520A5E06CB}"/>
          </ac:spMkLst>
        </pc:spChg>
        <pc:spChg chg="mod">
          <ac:chgData name="吉澤 開" userId="03c174eacf7b5b0e" providerId="LiveId" clId="{E5B44C94-6728-4032-8E30-EF6C0C2D9412}" dt="2022-07-27T00:48:32.430" v="14122" actId="207"/>
          <ac:spMkLst>
            <pc:docMk/>
            <pc:sldMk cId="3295180358" sldId="544"/>
            <ac:spMk id="26" creationId="{1F7AB523-A1D0-FBB0-A091-F08EEA25E211}"/>
          </ac:spMkLst>
        </pc:spChg>
        <pc:spChg chg="mod">
          <ac:chgData name="吉澤 開" userId="03c174eacf7b5b0e" providerId="LiveId" clId="{E5B44C94-6728-4032-8E30-EF6C0C2D9412}" dt="2022-07-27T00:48:32.430" v="14122" actId="207"/>
          <ac:spMkLst>
            <pc:docMk/>
            <pc:sldMk cId="3295180358" sldId="544"/>
            <ac:spMk id="27" creationId="{5070E8BB-515E-F631-0C81-3C3E4571DDD5}"/>
          </ac:spMkLst>
        </pc:spChg>
        <pc:spChg chg="mod">
          <ac:chgData name="吉澤 開" userId="03c174eacf7b5b0e" providerId="LiveId" clId="{E5B44C94-6728-4032-8E30-EF6C0C2D9412}" dt="2022-07-27T04:59:53.120" v="14811" actId="207"/>
          <ac:spMkLst>
            <pc:docMk/>
            <pc:sldMk cId="3295180358" sldId="544"/>
            <ac:spMk id="28" creationId="{2349F75A-9BF6-814D-FFF6-EBB36BC63529}"/>
          </ac:spMkLst>
        </pc:spChg>
        <pc:spChg chg="mod">
          <ac:chgData name="吉澤 開" userId="03c174eacf7b5b0e" providerId="LiveId" clId="{E5B44C94-6728-4032-8E30-EF6C0C2D9412}" dt="2022-07-27T00:48:09.096" v="14119" actId="207"/>
          <ac:spMkLst>
            <pc:docMk/>
            <pc:sldMk cId="3295180358" sldId="544"/>
            <ac:spMk id="29" creationId="{CC025CA2-C4A4-7E66-6F9E-43750F4CB71B}"/>
          </ac:spMkLst>
        </pc:spChg>
        <pc:spChg chg="mod">
          <ac:chgData name="吉澤 開" userId="03c174eacf7b5b0e" providerId="LiveId" clId="{E5B44C94-6728-4032-8E30-EF6C0C2D9412}" dt="2022-07-27T00:48:38.750" v="14123" actId="207"/>
          <ac:spMkLst>
            <pc:docMk/>
            <pc:sldMk cId="3295180358" sldId="544"/>
            <ac:spMk id="33" creationId="{A45EBC88-E2FC-F01E-798D-EBB6B8C16D91}"/>
          </ac:spMkLst>
        </pc:spChg>
        <pc:spChg chg="mod">
          <ac:chgData name="吉澤 開" userId="03c174eacf7b5b0e" providerId="LiveId" clId="{E5B44C94-6728-4032-8E30-EF6C0C2D9412}" dt="2022-07-27T00:48:54.396" v="14128" actId="207"/>
          <ac:spMkLst>
            <pc:docMk/>
            <pc:sldMk cId="3295180358" sldId="544"/>
            <ac:spMk id="35" creationId="{DBF784B2-F9C5-5263-606C-31CEC257C530}"/>
          </ac:spMkLst>
        </pc:spChg>
        <pc:spChg chg="mod">
          <ac:chgData name="吉澤 開" userId="03c174eacf7b5b0e" providerId="LiveId" clId="{E5B44C94-6728-4032-8E30-EF6C0C2D9412}" dt="2022-07-27T00:48:43.521" v="14124" actId="207"/>
          <ac:spMkLst>
            <pc:docMk/>
            <pc:sldMk cId="3295180358" sldId="544"/>
            <ac:spMk id="37" creationId="{A73D8AC6-25BF-A2C8-9820-C37B3503A196}"/>
          </ac:spMkLst>
        </pc:spChg>
      </pc:sldChg>
      <pc:sldChg chg="modSp mod modShow">
        <pc:chgData name="吉澤 開" userId="03c174eacf7b5b0e" providerId="LiveId" clId="{E5B44C94-6728-4032-8E30-EF6C0C2D9412}" dt="2022-07-27T05:05:47.304" v="14816" actId="729"/>
        <pc:sldMkLst>
          <pc:docMk/>
          <pc:sldMk cId="2648160976" sldId="545"/>
        </pc:sldMkLst>
        <pc:spChg chg="mod">
          <ac:chgData name="吉澤 開" userId="03c174eacf7b5b0e" providerId="LiveId" clId="{E5B44C94-6728-4032-8E30-EF6C0C2D9412}" dt="2022-07-27T00:49:02.403" v="14129" actId="207"/>
          <ac:spMkLst>
            <pc:docMk/>
            <pc:sldMk cId="2648160976" sldId="545"/>
            <ac:spMk id="19" creationId="{6B939B7F-6829-4BFE-4B4B-97044A324A11}"/>
          </ac:spMkLst>
        </pc:spChg>
        <pc:spChg chg="mod">
          <ac:chgData name="吉澤 開" userId="03c174eacf7b5b0e" providerId="LiveId" clId="{E5B44C94-6728-4032-8E30-EF6C0C2D9412}" dt="2022-07-27T00:49:29.549" v="14133" actId="207"/>
          <ac:spMkLst>
            <pc:docMk/>
            <pc:sldMk cId="2648160976" sldId="545"/>
            <ac:spMk id="20" creationId="{A3E734BE-35E2-002B-B122-406980BA1F41}"/>
          </ac:spMkLst>
        </pc:spChg>
        <pc:spChg chg="mod">
          <ac:chgData name="吉澤 開" userId="03c174eacf7b5b0e" providerId="LiveId" clId="{E5B44C94-6728-4032-8E30-EF6C0C2D9412}" dt="2022-07-27T00:49:29.549" v="14133" actId="207"/>
          <ac:spMkLst>
            <pc:docMk/>
            <pc:sldMk cId="2648160976" sldId="545"/>
            <ac:spMk id="21" creationId="{4159A329-8A33-7B50-D279-614D4B5F048D}"/>
          </ac:spMkLst>
        </pc:spChg>
        <pc:spChg chg="mod">
          <ac:chgData name="吉澤 開" userId="03c174eacf7b5b0e" providerId="LiveId" clId="{E5B44C94-6728-4032-8E30-EF6C0C2D9412}" dt="2022-07-27T00:49:29.549" v="14133" actId="207"/>
          <ac:spMkLst>
            <pc:docMk/>
            <pc:sldMk cId="2648160976" sldId="545"/>
            <ac:spMk id="22" creationId="{4CE4D9B8-A9BC-0895-E726-7ACAF3C4CBF0}"/>
          </ac:spMkLst>
        </pc:spChg>
        <pc:spChg chg="mod">
          <ac:chgData name="吉澤 開" userId="03c174eacf7b5b0e" providerId="LiveId" clId="{E5B44C94-6728-4032-8E30-EF6C0C2D9412}" dt="2022-07-27T00:49:29.549" v="14133" actId="207"/>
          <ac:spMkLst>
            <pc:docMk/>
            <pc:sldMk cId="2648160976" sldId="545"/>
            <ac:spMk id="23" creationId="{0D1A1277-3BD0-CE97-4F09-EDDD59EBC640}"/>
          </ac:spMkLst>
        </pc:spChg>
        <pc:spChg chg="mod">
          <ac:chgData name="吉澤 開" userId="03c174eacf7b5b0e" providerId="LiveId" clId="{E5B44C94-6728-4032-8E30-EF6C0C2D9412}" dt="2022-07-27T00:49:29.549" v="14133" actId="207"/>
          <ac:spMkLst>
            <pc:docMk/>
            <pc:sldMk cId="2648160976" sldId="545"/>
            <ac:spMk id="24" creationId="{6A7EC487-DE77-46FD-0B68-021FB9E3DF2E}"/>
          </ac:spMkLst>
        </pc:spChg>
        <pc:spChg chg="mod">
          <ac:chgData name="吉澤 開" userId="03c174eacf7b5b0e" providerId="LiveId" clId="{E5B44C94-6728-4032-8E30-EF6C0C2D9412}" dt="2022-07-27T00:49:29.549" v="14133" actId="207"/>
          <ac:spMkLst>
            <pc:docMk/>
            <pc:sldMk cId="2648160976" sldId="545"/>
            <ac:spMk id="25" creationId="{A671073D-C35C-9904-8091-0DEDD23A0880}"/>
          </ac:spMkLst>
        </pc:spChg>
        <pc:spChg chg="mod">
          <ac:chgData name="吉澤 開" userId="03c174eacf7b5b0e" providerId="LiveId" clId="{E5B44C94-6728-4032-8E30-EF6C0C2D9412}" dt="2022-07-27T00:49:29.549" v="14133" actId="207"/>
          <ac:spMkLst>
            <pc:docMk/>
            <pc:sldMk cId="2648160976" sldId="545"/>
            <ac:spMk id="26" creationId="{B360C7C9-B400-1072-1BA0-660E158EC9DA}"/>
          </ac:spMkLst>
        </pc:spChg>
        <pc:spChg chg="mod">
          <ac:chgData name="吉澤 開" userId="03c174eacf7b5b0e" providerId="LiveId" clId="{E5B44C94-6728-4032-8E30-EF6C0C2D9412}" dt="2022-07-27T04:59:59.822" v="14812" actId="207"/>
          <ac:spMkLst>
            <pc:docMk/>
            <pc:sldMk cId="2648160976" sldId="545"/>
            <ac:spMk id="27" creationId="{CAEFE702-8376-41D5-DAD4-012B3B6EA450}"/>
          </ac:spMkLst>
        </pc:spChg>
        <pc:spChg chg="mod">
          <ac:chgData name="吉澤 開" userId="03c174eacf7b5b0e" providerId="LiveId" clId="{E5B44C94-6728-4032-8E30-EF6C0C2D9412}" dt="2022-07-27T00:49:29.549" v="14133" actId="207"/>
          <ac:spMkLst>
            <pc:docMk/>
            <pc:sldMk cId="2648160976" sldId="545"/>
            <ac:spMk id="28" creationId="{0BD3F8ED-78D0-F146-6DE1-ADCD50FCE412}"/>
          </ac:spMkLst>
        </pc:spChg>
        <pc:spChg chg="mod">
          <ac:chgData name="吉澤 開" userId="03c174eacf7b5b0e" providerId="LiveId" clId="{E5B44C94-6728-4032-8E30-EF6C0C2D9412}" dt="2022-07-27T00:49:06.504" v="14130" actId="207"/>
          <ac:spMkLst>
            <pc:docMk/>
            <pc:sldMk cId="2648160976" sldId="545"/>
            <ac:spMk id="33" creationId="{41BA5F1E-86BB-361D-9759-B0FC2A1047BF}"/>
          </ac:spMkLst>
        </pc:spChg>
        <pc:spChg chg="mod">
          <ac:chgData name="吉澤 開" userId="03c174eacf7b5b0e" providerId="LiveId" clId="{E5B44C94-6728-4032-8E30-EF6C0C2D9412}" dt="2022-07-27T00:49:11.505" v="14131" actId="207"/>
          <ac:spMkLst>
            <pc:docMk/>
            <pc:sldMk cId="2648160976" sldId="545"/>
            <ac:spMk id="35" creationId="{F331B3EE-E2BA-FD37-B563-5E8712C24528}"/>
          </ac:spMkLst>
        </pc:spChg>
      </pc:sldChg>
      <pc:sldChg chg="modSp add del mod">
        <pc:chgData name="吉澤 開" userId="03c174eacf7b5b0e" providerId="LiveId" clId="{E5B44C94-6728-4032-8E30-EF6C0C2D9412}" dt="2022-07-27T00:50:00.022" v="14134" actId="207"/>
        <pc:sldMkLst>
          <pc:docMk/>
          <pc:sldMk cId="137146966" sldId="547"/>
        </pc:sldMkLst>
        <pc:spChg chg="mod">
          <ac:chgData name="吉澤 開" userId="03c174eacf7b5b0e" providerId="LiveId" clId="{E5B44C94-6728-4032-8E30-EF6C0C2D9412}" dt="2022-07-27T00:50:00.022" v="14134" actId="207"/>
          <ac:spMkLst>
            <pc:docMk/>
            <pc:sldMk cId="137146966" sldId="547"/>
            <ac:spMk id="7" creationId="{A50EC9DD-F252-A10B-7CE2-B4EBB7470705}"/>
          </ac:spMkLst>
        </pc:spChg>
        <pc:spChg chg="mod">
          <ac:chgData name="吉澤 開" userId="03c174eacf7b5b0e" providerId="LiveId" clId="{E5B44C94-6728-4032-8E30-EF6C0C2D9412}" dt="2022-07-27T00:38:53.282" v="14057" actId="207"/>
          <ac:spMkLst>
            <pc:docMk/>
            <pc:sldMk cId="137146966" sldId="547"/>
            <ac:spMk id="9" creationId="{82BD82B4-859B-7B09-FB5D-C83F426B6E30}"/>
          </ac:spMkLst>
        </pc:spChg>
        <pc:spChg chg="mod">
          <ac:chgData name="吉澤 開" userId="03c174eacf7b5b0e" providerId="LiveId" clId="{E5B44C94-6728-4032-8E30-EF6C0C2D9412}" dt="2022-07-27T00:39:00.826" v="14058" actId="207"/>
          <ac:spMkLst>
            <pc:docMk/>
            <pc:sldMk cId="137146966" sldId="547"/>
            <ac:spMk id="10" creationId="{9E6D599F-16E3-3A49-5A61-64891D0CC159}"/>
          </ac:spMkLst>
        </pc:spChg>
        <pc:spChg chg="mod">
          <ac:chgData name="吉澤 開" userId="03c174eacf7b5b0e" providerId="LiveId" clId="{E5B44C94-6728-4032-8E30-EF6C0C2D9412}" dt="2022-07-27T00:39:04.525" v="14059" actId="207"/>
          <ac:spMkLst>
            <pc:docMk/>
            <pc:sldMk cId="137146966" sldId="547"/>
            <ac:spMk id="12" creationId="{B199216C-10FD-6525-1F53-BDC8BBCE2E12}"/>
          </ac:spMkLst>
        </pc:spChg>
        <pc:spChg chg="mod">
          <ac:chgData name="吉澤 開" userId="03c174eacf7b5b0e" providerId="LiveId" clId="{E5B44C94-6728-4032-8E30-EF6C0C2D9412}" dt="2022-07-27T00:39:10.107" v="14060" actId="207"/>
          <ac:spMkLst>
            <pc:docMk/>
            <pc:sldMk cId="137146966" sldId="547"/>
            <ac:spMk id="16" creationId="{5CB0AF90-B28F-6C80-75C9-69F4275F78DB}"/>
          </ac:spMkLst>
        </pc:spChg>
        <pc:spChg chg="mod">
          <ac:chgData name="吉澤 開" userId="03c174eacf7b5b0e" providerId="LiveId" clId="{E5B44C94-6728-4032-8E30-EF6C0C2D9412}" dt="2022-07-27T00:39:40.731" v="14061" actId="207"/>
          <ac:spMkLst>
            <pc:docMk/>
            <pc:sldMk cId="137146966" sldId="547"/>
            <ac:spMk id="17" creationId="{E92DF9C0-DC49-1110-2083-1E7CCE7F6D0C}"/>
          </ac:spMkLst>
        </pc:spChg>
        <pc:spChg chg="mod">
          <ac:chgData name="吉澤 開" userId="03c174eacf7b5b0e" providerId="LiveId" clId="{E5B44C94-6728-4032-8E30-EF6C0C2D9412}" dt="2022-07-27T00:39:44.816" v="14062" actId="207"/>
          <ac:spMkLst>
            <pc:docMk/>
            <pc:sldMk cId="137146966" sldId="547"/>
            <ac:spMk id="18" creationId="{7B8291E8-355A-21F2-2CBD-121BD3ED2E07}"/>
          </ac:spMkLst>
        </pc:spChg>
        <pc:spChg chg="mod">
          <ac:chgData name="吉澤 開" userId="03c174eacf7b5b0e" providerId="LiveId" clId="{E5B44C94-6728-4032-8E30-EF6C0C2D9412}" dt="2022-07-27T00:39:49.327" v="14063" actId="207"/>
          <ac:spMkLst>
            <pc:docMk/>
            <pc:sldMk cId="137146966" sldId="547"/>
            <ac:spMk id="19" creationId="{E86AFE18-A849-33EA-08F4-93C65439554E}"/>
          </ac:spMkLst>
        </pc:spChg>
        <pc:spChg chg="mod">
          <ac:chgData name="吉澤 開" userId="03c174eacf7b5b0e" providerId="LiveId" clId="{E5B44C94-6728-4032-8E30-EF6C0C2D9412}" dt="2022-07-27T00:39:53.931" v="14064" actId="207"/>
          <ac:spMkLst>
            <pc:docMk/>
            <pc:sldMk cId="137146966" sldId="547"/>
            <ac:spMk id="20" creationId="{CC9C47E7-EDC9-ADD5-C633-02EB0FBD5074}"/>
          </ac:spMkLst>
        </pc:spChg>
        <pc:spChg chg="mod">
          <ac:chgData name="吉澤 開" userId="03c174eacf7b5b0e" providerId="LiveId" clId="{E5B44C94-6728-4032-8E30-EF6C0C2D9412}" dt="2022-07-27T00:38:26.554" v="14054" actId="207"/>
          <ac:spMkLst>
            <pc:docMk/>
            <pc:sldMk cId="137146966" sldId="547"/>
            <ac:spMk id="22" creationId="{D807140B-8D4F-CC3B-9D19-9D40C99EF8B0}"/>
          </ac:spMkLst>
        </pc:spChg>
        <pc:spChg chg="mod">
          <ac:chgData name="吉澤 開" userId="03c174eacf7b5b0e" providerId="LiveId" clId="{E5B44C94-6728-4032-8E30-EF6C0C2D9412}" dt="2022-07-27T00:38:31.708" v="14055" actId="207"/>
          <ac:spMkLst>
            <pc:docMk/>
            <pc:sldMk cId="137146966" sldId="547"/>
            <ac:spMk id="27" creationId="{EB1B679F-D763-56E6-AD8B-D9E4C1F40F46}"/>
          </ac:spMkLst>
        </pc:spChg>
        <pc:spChg chg="mod">
          <ac:chgData name="吉澤 開" userId="03c174eacf7b5b0e" providerId="LiveId" clId="{E5B44C94-6728-4032-8E30-EF6C0C2D9412}" dt="2022-07-27T00:38:36.997" v="14056" actId="207"/>
          <ac:spMkLst>
            <pc:docMk/>
            <pc:sldMk cId="137146966" sldId="547"/>
            <ac:spMk id="30" creationId="{222263C5-C582-7489-F2EC-15F660BDE669}"/>
          </ac:spMkLst>
        </pc:spChg>
      </pc:sldChg>
      <pc:sldChg chg="modSp mod">
        <pc:chgData name="吉澤 開" userId="03c174eacf7b5b0e" providerId="LiveId" clId="{E5B44C94-6728-4032-8E30-EF6C0C2D9412}" dt="2022-07-27T00:50:08.275" v="14135" actId="207"/>
        <pc:sldMkLst>
          <pc:docMk/>
          <pc:sldMk cId="1755213605" sldId="548"/>
        </pc:sldMkLst>
        <pc:spChg chg="mod">
          <ac:chgData name="吉澤 開" userId="03c174eacf7b5b0e" providerId="LiveId" clId="{E5B44C94-6728-4032-8E30-EF6C0C2D9412}" dt="2022-07-27T00:50:08.275" v="14135" actId="207"/>
          <ac:spMkLst>
            <pc:docMk/>
            <pc:sldMk cId="1755213605" sldId="548"/>
            <ac:spMk id="7" creationId="{A50EC9DD-F252-A10B-7CE2-B4EBB7470705}"/>
          </ac:spMkLst>
        </pc:spChg>
        <pc:spChg chg="mod">
          <ac:chgData name="吉澤 開" userId="03c174eacf7b5b0e" providerId="LiveId" clId="{E5B44C94-6728-4032-8E30-EF6C0C2D9412}" dt="2022-07-27T00:40:25.485" v="14067" actId="207"/>
          <ac:spMkLst>
            <pc:docMk/>
            <pc:sldMk cId="1755213605" sldId="548"/>
            <ac:spMk id="9" creationId="{82BD82B4-859B-7B09-FB5D-C83F426B6E30}"/>
          </ac:spMkLst>
        </pc:spChg>
        <pc:spChg chg="mod">
          <ac:chgData name="吉澤 開" userId="03c174eacf7b5b0e" providerId="LiveId" clId="{E5B44C94-6728-4032-8E30-EF6C0C2D9412}" dt="2022-07-27T00:40:38.903" v="14069" actId="207"/>
          <ac:spMkLst>
            <pc:docMk/>
            <pc:sldMk cId="1755213605" sldId="548"/>
            <ac:spMk id="10" creationId="{9E6D599F-16E3-3A49-5A61-64891D0CC159}"/>
          </ac:spMkLst>
        </pc:spChg>
        <pc:spChg chg="mod">
          <ac:chgData name="吉澤 開" userId="03c174eacf7b5b0e" providerId="LiveId" clId="{E5B44C94-6728-4032-8E30-EF6C0C2D9412}" dt="2022-07-27T00:40:43.460" v="14070" actId="207"/>
          <ac:spMkLst>
            <pc:docMk/>
            <pc:sldMk cId="1755213605" sldId="548"/>
            <ac:spMk id="12" creationId="{B199216C-10FD-6525-1F53-BDC8BBCE2E12}"/>
          </ac:spMkLst>
        </pc:spChg>
        <pc:spChg chg="mod">
          <ac:chgData name="吉澤 開" userId="03c174eacf7b5b0e" providerId="LiveId" clId="{E5B44C94-6728-4032-8E30-EF6C0C2D9412}" dt="2022-07-27T00:40:47.153" v="14071" actId="207"/>
          <ac:spMkLst>
            <pc:docMk/>
            <pc:sldMk cId="1755213605" sldId="548"/>
            <ac:spMk id="16" creationId="{926C101C-F8C4-9325-0A73-90749362E233}"/>
          </ac:spMkLst>
        </pc:spChg>
        <pc:spChg chg="mod">
          <ac:chgData name="吉澤 開" userId="03c174eacf7b5b0e" providerId="LiveId" clId="{E5B44C94-6728-4032-8E30-EF6C0C2D9412}" dt="2022-07-27T00:40:51.784" v="14072" actId="207"/>
          <ac:spMkLst>
            <pc:docMk/>
            <pc:sldMk cId="1755213605" sldId="548"/>
            <ac:spMk id="17" creationId="{1C59A6D9-43D7-159B-EFFF-9186924E522D}"/>
          </ac:spMkLst>
        </pc:spChg>
        <pc:spChg chg="mod">
          <ac:chgData name="吉澤 開" userId="03c174eacf7b5b0e" providerId="LiveId" clId="{E5B44C94-6728-4032-8E30-EF6C0C2D9412}" dt="2022-07-27T00:40:56.693" v="14073" actId="207"/>
          <ac:spMkLst>
            <pc:docMk/>
            <pc:sldMk cId="1755213605" sldId="548"/>
            <ac:spMk id="18" creationId="{FC4C5C6E-5FE0-3465-283C-3253D90F733D}"/>
          </ac:spMkLst>
        </pc:spChg>
        <pc:spChg chg="mod">
          <ac:chgData name="吉澤 開" userId="03c174eacf7b5b0e" providerId="LiveId" clId="{E5B44C94-6728-4032-8E30-EF6C0C2D9412}" dt="2022-07-27T00:41:00.512" v="14074" actId="207"/>
          <ac:spMkLst>
            <pc:docMk/>
            <pc:sldMk cId="1755213605" sldId="548"/>
            <ac:spMk id="19" creationId="{E67F4774-007E-D12B-B784-51F5C1DAF819}"/>
          </ac:spMkLst>
        </pc:spChg>
        <pc:spChg chg="mod">
          <ac:chgData name="吉澤 開" userId="03c174eacf7b5b0e" providerId="LiveId" clId="{E5B44C94-6728-4032-8E30-EF6C0C2D9412}" dt="2022-07-27T00:40:33.973" v="14068" actId="207"/>
          <ac:spMkLst>
            <pc:docMk/>
            <pc:sldMk cId="1755213605" sldId="548"/>
            <ac:spMk id="22" creationId="{9D06FF2D-AEAD-0C41-16AA-0F166E739370}"/>
          </ac:spMkLst>
        </pc:spChg>
        <pc:spChg chg="mod">
          <ac:chgData name="吉澤 開" userId="03c174eacf7b5b0e" providerId="LiveId" clId="{E5B44C94-6728-4032-8E30-EF6C0C2D9412}" dt="2022-07-27T00:40:13.827" v="14065" actId="207"/>
          <ac:spMkLst>
            <pc:docMk/>
            <pc:sldMk cId="1755213605" sldId="548"/>
            <ac:spMk id="35" creationId="{E4DBB46D-E57F-57A4-A3C0-84CD2A3AF5A8}"/>
          </ac:spMkLst>
        </pc:spChg>
        <pc:spChg chg="mod">
          <ac:chgData name="吉澤 開" userId="03c174eacf7b5b0e" providerId="LiveId" clId="{E5B44C94-6728-4032-8E30-EF6C0C2D9412}" dt="2022-07-27T00:40:20.005" v="14066" actId="207"/>
          <ac:spMkLst>
            <pc:docMk/>
            <pc:sldMk cId="1755213605" sldId="548"/>
            <ac:spMk id="37" creationId="{B062927C-EB5C-54D4-286C-6A27BD1F5F42}"/>
          </ac:spMkLst>
        </pc:spChg>
      </pc:sldChg>
      <pc:sldChg chg="modSp mod">
        <pc:chgData name="吉澤 開" userId="03c174eacf7b5b0e" providerId="LiveId" clId="{E5B44C94-6728-4032-8E30-EF6C0C2D9412}" dt="2022-07-27T00:50:14.968" v="14136" actId="207"/>
        <pc:sldMkLst>
          <pc:docMk/>
          <pc:sldMk cId="443272612" sldId="549"/>
        </pc:sldMkLst>
        <pc:spChg chg="mod">
          <ac:chgData name="吉澤 開" userId="03c174eacf7b5b0e" providerId="LiveId" clId="{E5B44C94-6728-4032-8E30-EF6C0C2D9412}" dt="2022-07-27T00:50:14.968" v="14136" actId="207"/>
          <ac:spMkLst>
            <pc:docMk/>
            <pc:sldMk cId="443272612" sldId="549"/>
            <ac:spMk id="7" creationId="{A50EC9DD-F252-A10B-7CE2-B4EBB7470705}"/>
          </ac:spMkLst>
        </pc:spChg>
        <pc:spChg chg="mod">
          <ac:chgData name="吉澤 開" userId="03c174eacf7b5b0e" providerId="LiveId" clId="{E5B44C94-6728-4032-8E30-EF6C0C2D9412}" dt="2022-07-27T00:41:19.449" v="14077" actId="207"/>
          <ac:spMkLst>
            <pc:docMk/>
            <pc:sldMk cId="443272612" sldId="549"/>
            <ac:spMk id="9" creationId="{82BD82B4-859B-7B09-FB5D-C83F426B6E30}"/>
          </ac:spMkLst>
        </pc:spChg>
        <pc:spChg chg="mod">
          <ac:chgData name="吉澤 開" userId="03c174eacf7b5b0e" providerId="LiveId" clId="{E5B44C94-6728-4032-8E30-EF6C0C2D9412}" dt="2022-07-27T00:41:27.439" v="14079" actId="207"/>
          <ac:spMkLst>
            <pc:docMk/>
            <pc:sldMk cId="443272612" sldId="549"/>
            <ac:spMk id="10" creationId="{9E6D599F-16E3-3A49-5A61-64891D0CC159}"/>
          </ac:spMkLst>
        </pc:spChg>
        <pc:spChg chg="mod">
          <ac:chgData name="吉澤 開" userId="03c174eacf7b5b0e" providerId="LiveId" clId="{E5B44C94-6728-4032-8E30-EF6C0C2D9412}" dt="2022-07-27T00:41:44.137" v="14080" actId="207"/>
          <ac:spMkLst>
            <pc:docMk/>
            <pc:sldMk cId="443272612" sldId="549"/>
            <ac:spMk id="12" creationId="{B199216C-10FD-6525-1F53-BDC8BBCE2E12}"/>
          </ac:spMkLst>
        </pc:spChg>
        <pc:spChg chg="mod">
          <ac:chgData name="吉澤 開" userId="03c174eacf7b5b0e" providerId="LiveId" clId="{E5B44C94-6728-4032-8E30-EF6C0C2D9412}" dt="2022-07-27T00:42:11.970" v="14081" actId="207"/>
          <ac:spMkLst>
            <pc:docMk/>
            <pc:sldMk cId="443272612" sldId="549"/>
            <ac:spMk id="16" creationId="{926C101C-F8C4-9325-0A73-90749362E233}"/>
          </ac:spMkLst>
        </pc:spChg>
        <pc:spChg chg="mod">
          <ac:chgData name="吉澤 開" userId="03c174eacf7b5b0e" providerId="LiveId" clId="{E5B44C94-6728-4032-8E30-EF6C0C2D9412}" dt="2022-07-27T00:42:17.524" v="14082" actId="207"/>
          <ac:spMkLst>
            <pc:docMk/>
            <pc:sldMk cId="443272612" sldId="549"/>
            <ac:spMk id="17" creationId="{1C59A6D9-43D7-159B-EFFF-9186924E522D}"/>
          </ac:spMkLst>
        </pc:spChg>
        <pc:spChg chg="mod">
          <ac:chgData name="吉澤 開" userId="03c174eacf7b5b0e" providerId="LiveId" clId="{E5B44C94-6728-4032-8E30-EF6C0C2D9412}" dt="2022-07-27T00:42:22.110" v="14083" actId="207"/>
          <ac:spMkLst>
            <pc:docMk/>
            <pc:sldMk cId="443272612" sldId="549"/>
            <ac:spMk id="18" creationId="{FC4C5C6E-5FE0-3465-283C-3253D90F733D}"/>
          </ac:spMkLst>
        </pc:spChg>
        <pc:spChg chg="mod">
          <ac:chgData name="吉澤 開" userId="03c174eacf7b5b0e" providerId="LiveId" clId="{E5B44C94-6728-4032-8E30-EF6C0C2D9412}" dt="2022-07-27T00:42:25.593" v="14084" actId="207"/>
          <ac:spMkLst>
            <pc:docMk/>
            <pc:sldMk cId="443272612" sldId="549"/>
            <ac:spMk id="19" creationId="{E67F4774-007E-D12B-B784-51F5C1DAF819}"/>
          </ac:spMkLst>
        </pc:spChg>
        <pc:spChg chg="mod">
          <ac:chgData name="吉澤 開" userId="03c174eacf7b5b0e" providerId="LiveId" clId="{E5B44C94-6728-4032-8E30-EF6C0C2D9412}" dt="2022-07-27T00:41:22.958" v="14078" actId="207"/>
          <ac:spMkLst>
            <pc:docMk/>
            <pc:sldMk cId="443272612" sldId="549"/>
            <ac:spMk id="20" creationId="{267CC705-1C4C-2453-F096-896D7DF90036}"/>
          </ac:spMkLst>
        </pc:spChg>
        <pc:spChg chg="mod">
          <ac:chgData name="吉澤 開" userId="03c174eacf7b5b0e" providerId="LiveId" clId="{E5B44C94-6728-4032-8E30-EF6C0C2D9412}" dt="2022-07-27T00:41:08.917" v="14075" actId="207"/>
          <ac:spMkLst>
            <pc:docMk/>
            <pc:sldMk cId="443272612" sldId="549"/>
            <ac:spMk id="29" creationId="{A368909C-A40C-10D7-2BE4-DB85A234EDC9}"/>
          </ac:spMkLst>
        </pc:spChg>
        <pc:spChg chg="mod">
          <ac:chgData name="吉澤 開" userId="03c174eacf7b5b0e" providerId="LiveId" clId="{E5B44C94-6728-4032-8E30-EF6C0C2D9412}" dt="2022-07-27T00:41:14.386" v="14076" actId="207"/>
          <ac:spMkLst>
            <pc:docMk/>
            <pc:sldMk cId="443272612" sldId="549"/>
            <ac:spMk id="31" creationId="{CC9B7270-3860-AEE2-C80C-153A35D25C12}"/>
          </ac:spMkLst>
        </pc:spChg>
      </pc:sldChg>
      <pc:sldChg chg="addSp delSp modSp mod modNotesTx">
        <pc:chgData name="吉澤 開" userId="03c174eacf7b5b0e" providerId="LiveId" clId="{E5B44C94-6728-4032-8E30-EF6C0C2D9412}" dt="2022-07-26T11:19:45.637" v="10504" actId="1076"/>
        <pc:sldMkLst>
          <pc:docMk/>
          <pc:sldMk cId="3721215715" sldId="551"/>
        </pc:sldMkLst>
        <pc:spChg chg="mod">
          <ac:chgData name="吉澤 開" userId="03c174eacf7b5b0e" providerId="LiveId" clId="{E5B44C94-6728-4032-8E30-EF6C0C2D9412}" dt="2022-07-26T00:25:39.004" v="6270" actId="20577"/>
          <ac:spMkLst>
            <pc:docMk/>
            <pc:sldMk cId="3721215715" sldId="551"/>
            <ac:spMk id="2" creationId="{00000000-0000-0000-0000-000000000000}"/>
          </ac:spMkLst>
        </pc:spChg>
        <pc:spChg chg="mod">
          <ac:chgData name="吉澤 開" userId="03c174eacf7b5b0e" providerId="LiveId" clId="{E5B44C94-6728-4032-8E30-EF6C0C2D9412}" dt="2022-07-25T17:51:18.308" v="1640" actId="20577"/>
          <ac:spMkLst>
            <pc:docMk/>
            <pc:sldMk cId="3721215715" sldId="551"/>
            <ac:spMk id="3" creationId="{00000000-0000-0000-0000-000000000000}"/>
          </ac:spMkLst>
        </pc:spChg>
        <pc:spChg chg="del">
          <ac:chgData name="吉澤 開" userId="03c174eacf7b5b0e" providerId="LiveId" clId="{E5B44C94-6728-4032-8E30-EF6C0C2D9412}" dt="2022-07-25T17:31:40.059" v="1116" actId="478"/>
          <ac:spMkLst>
            <pc:docMk/>
            <pc:sldMk cId="3721215715" sldId="551"/>
            <ac:spMk id="4" creationId="{CD67BA46-E902-E23D-C6E8-8FD8DC414EF0}"/>
          </ac:spMkLst>
        </pc:spChg>
        <pc:spChg chg="del">
          <ac:chgData name="吉澤 開" userId="03c174eacf7b5b0e" providerId="LiveId" clId="{E5B44C94-6728-4032-8E30-EF6C0C2D9412}" dt="2022-07-25T17:31:40.059" v="1116" actId="478"/>
          <ac:spMkLst>
            <pc:docMk/>
            <pc:sldMk cId="3721215715" sldId="551"/>
            <ac:spMk id="5" creationId="{3B41F29F-74D4-4BC5-E0BC-2F966D43B088}"/>
          </ac:spMkLst>
        </pc:spChg>
        <pc:spChg chg="del">
          <ac:chgData name="吉澤 開" userId="03c174eacf7b5b0e" providerId="LiveId" clId="{E5B44C94-6728-4032-8E30-EF6C0C2D9412}" dt="2022-07-25T17:31:40.059" v="1116" actId="478"/>
          <ac:spMkLst>
            <pc:docMk/>
            <pc:sldMk cId="3721215715" sldId="551"/>
            <ac:spMk id="6" creationId="{5A632FB4-9069-D52F-3242-6136D5AB083B}"/>
          </ac:spMkLst>
        </pc:spChg>
        <pc:spChg chg="del">
          <ac:chgData name="吉澤 開" userId="03c174eacf7b5b0e" providerId="LiveId" clId="{E5B44C94-6728-4032-8E30-EF6C0C2D9412}" dt="2022-07-25T17:31:40.059" v="1116" actId="478"/>
          <ac:spMkLst>
            <pc:docMk/>
            <pc:sldMk cId="3721215715" sldId="551"/>
            <ac:spMk id="7" creationId="{811B269D-48BC-0970-ED2B-D9CAB906A877}"/>
          </ac:spMkLst>
        </pc:spChg>
        <pc:spChg chg="del">
          <ac:chgData name="吉澤 開" userId="03c174eacf7b5b0e" providerId="LiveId" clId="{E5B44C94-6728-4032-8E30-EF6C0C2D9412}" dt="2022-07-25T17:31:40.059" v="1116" actId="478"/>
          <ac:spMkLst>
            <pc:docMk/>
            <pc:sldMk cId="3721215715" sldId="551"/>
            <ac:spMk id="8" creationId="{0DCF843A-C6A0-F754-D32B-FA7AB7DC1C40}"/>
          </ac:spMkLst>
        </pc:spChg>
        <pc:spChg chg="del">
          <ac:chgData name="吉澤 開" userId="03c174eacf7b5b0e" providerId="LiveId" clId="{E5B44C94-6728-4032-8E30-EF6C0C2D9412}" dt="2022-07-25T17:31:40.059" v="1116" actId="478"/>
          <ac:spMkLst>
            <pc:docMk/>
            <pc:sldMk cId="3721215715" sldId="551"/>
            <ac:spMk id="9" creationId="{32D3C6B5-BB0B-11C5-C3C4-AC7C8B87D27D}"/>
          </ac:spMkLst>
        </pc:spChg>
        <pc:spChg chg="del">
          <ac:chgData name="吉澤 開" userId="03c174eacf7b5b0e" providerId="LiveId" clId="{E5B44C94-6728-4032-8E30-EF6C0C2D9412}" dt="2022-07-25T17:31:40.059" v="1116" actId="478"/>
          <ac:spMkLst>
            <pc:docMk/>
            <pc:sldMk cId="3721215715" sldId="551"/>
            <ac:spMk id="11" creationId="{55346290-D9D0-1C86-9630-EAFF64702CCB}"/>
          </ac:spMkLst>
        </pc:spChg>
        <pc:spChg chg="add mod">
          <ac:chgData name="吉澤 開" userId="03c174eacf7b5b0e" providerId="LiveId" clId="{E5B44C94-6728-4032-8E30-EF6C0C2D9412}" dt="2022-07-26T11:19:45.637" v="10504" actId="1076"/>
          <ac:spMkLst>
            <pc:docMk/>
            <pc:sldMk cId="3721215715" sldId="551"/>
            <ac:spMk id="12" creationId="{791C12CC-4A65-573F-D8B8-DCFD2566985A}"/>
          </ac:spMkLst>
        </pc:spChg>
        <pc:spChg chg="add mod">
          <ac:chgData name="吉澤 開" userId="03c174eacf7b5b0e" providerId="LiveId" clId="{E5B44C94-6728-4032-8E30-EF6C0C2D9412}" dt="2022-07-26T11:19:45.637" v="10504" actId="1076"/>
          <ac:spMkLst>
            <pc:docMk/>
            <pc:sldMk cId="3721215715" sldId="551"/>
            <ac:spMk id="13" creationId="{DC911760-08D6-DB35-C36E-F2A89B95333C}"/>
          </ac:spMkLst>
        </pc:spChg>
        <pc:spChg chg="add mod">
          <ac:chgData name="吉澤 開" userId="03c174eacf7b5b0e" providerId="LiveId" clId="{E5B44C94-6728-4032-8E30-EF6C0C2D9412}" dt="2022-07-26T11:19:45.637" v="10504" actId="1076"/>
          <ac:spMkLst>
            <pc:docMk/>
            <pc:sldMk cId="3721215715" sldId="551"/>
            <ac:spMk id="14" creationId="{8992EC49-EE56-9813-577A-50671F614FAE}"/>
          </ac:spMkLst>
        </pc:spChg>
        <pc:spChg chg="add mod">
          <ac:chgData name="吉澤 開" userId="03c174eacf7b5b0e" providerId="LiveId" clId="{E5B44C94-6728-4032-8E30-EF6C0C2D9412}" dt="2022-07-26T11:19:45.637" v="10504" actId="1076"/>
          <ac:spMkLst>
            <pc:docMk/>
            <pc:sldMk cId="3721215715" sldId="551"/>
            <ac:spMk id="16" creationId="{B68F83C5-5805-B3F0-2582-125B0A135F25}"/>
          </ac:spMkLst>
        </pc:spChg>
        <pc:spChg chg="add mod">
          <ac:chgData name="吉澤 開" userId="03c174eacf7b5b0e" providerId="LiveId" clId="{E5B44C94-6728-4032-8E30-EF6C0C2D9412}" dt="2022-07-26T11:19:45.637" v="10504" actId="1076"/>
          <ac:spMkLst>
            <pc:docMk/>
            <pc:sldMk cId="3721215715" sldId="551"/>
            <ac:spMk id="17" creationId="{44FF2842-C247-20AA-1944-B69522A39F78}"/>
          </ac:spMkLst>
        </pc:spChg>
        <pc:spChg chg="add mod">
          <ac:chgData name="吉澤 開" userId="03c174eacf7b5b0e" providerId="LiveId" clId="{E5B44C94-6728-4032-8E30-EF6C0C2D9412}" dt="2022-07-26T11:19:45.637" v="10504" actId="1076"/>
          <ac:spMkLst>
            <pc:docMk/>
            <pc:sldMk cId="3721215715" sldId="551"/>
            <ac:spMk id="18" creationId="{9BC5090A-9E72-6BC9-4897-1B3496E29388}"/>
          </ac:spMkLst>
        </pc:spChg>
        <pc:spChg chg="add del mod">
          <ac:chgData name="吉澤 開" userId="03c174eacf7b5b0e" providerId="LiveId" clId="{E5B44C94-6728-4032-8E30-EF6C0C2D9412}" dt="2022-07-25T17:41:35.898" v="1170" actId="478"/>
          <ac:spMkLst>
            <pc:docMk/>
            <pc:sldMk cId="3721215715" sldId="551"/>
            <ac:spMk id="19" creationId="{38FCF072-D0A0-A1CD-D4B1-F32E73CFF2D2}"/>
          </ac:spMkLst>
        </pc:spChg>
        <pc:spChg chg="add mod">
          <ac:chgData name="吉澤 開" userId="03c174eacf7b5b0e" providerId="LiveId" clId="{E5B44C94-6728-4032-8E30-EF6C0C2D9412}" dt="2022-07-26T11:19:45.637" v="10504" actId="1076"/>
          <ac:spMkLst>
            <pc:docMk/>
            <pc:sldMk cId="3721215715" sldId="551"/>
            <ac:spMk id="20" creationId="{7970D846-E309-D9CC-0FF2-FF5D5E066FC8}"/>
          </ac:spMkLst>
        </pc:spChg>
        <pc:spChg chg="add del mod">
          <ac:chgData name="吉澤 開" userId="03c174eacf7b5b0e" providerId="LiveId" clId="{E5B44C94-6728-4032-8E30-EF6C0C2D9412}" dt="2022-07-25T17:31:49.705" v="1119" actId="478"/>
          <ac:spMkLst>
            <pc:docMk/>
            <pc:sldMk cId="3721215715" sldId="551"/>
            <ac:spMk id="23" creationId="{0BC7C2DA-2D7C-F8AE-C7B0-7F16E08666DF}"/>
          </ac:spMkLst>
        </pc:spChg>
        <pc:spChg chg="add mod">
          <ac:chgData name="吉澤 開" userId="03c174eacf7b5b0e" providerId="LiveId" clId="{E5B44C94-6728-4032-8E30-EF6C0C2D9412}" dt="2022-07-26T11:19:45.637" v="10504" actId="1076"/>
          <ac:spMkLst>
            <pc:docMk/>
            <pc:sldMk cId="3721215715" sldId="551"/>
            <ac:spMk id="24" creationId="{4AFC13D5-60C7-35CF-5385-A7E74996B93A}"/>
          </ac:spMkLst>
        </pc:spChg>
        <pc:spChg chg="add mod">
          <ac:chgData name="吉澤 開" userId="03c174eacf7b5b0e" providerId="LiveId" clId="{E5B44C94-6728-4032-8E30-EF6C0C2D9412}" dt="2022-07-26T11:19:45.637" v="10504" actId="1076"/>
          <ac:spMkLst>
            <pc:docMk/>
            <pc:sldMk cId="3721215715" sldId="551"/>
            <ac:spMk id="25" creationId="{C6CCFE01-A2AD-E46A-F4CB-EA7B309F84DD}"/>
          </ac:spMkLst>
        </pc:spChg>
        <pc:spChg chg="add mod">
          <ac:chgData name="吉澤 開" userId="03c174eacf7b5b0e" providerId="LiveId" clId="{E5B44C94-6728-4032-8E30-EF6C0C2D9412}" dt="2022-07-26T11:19:45.637" v="10504" actId="1076"/>
          <ac:spMkLst>
            <pc:docMk/>
            <pc:sldMk cId="3721215715" sldId="551"/>
            <ac:spMk id="26" creationId="{A94E4CF8-A1B7-65B5-9ED3-127F55F29799}"/>
          </ac:spMkLst>
        </pc:spChg>
        <pc:spChg chg="add mod">
          <ac:chgData name="吉澤 開" userId="03c174eacf7b5b0e" providerId="LiveId" clId="{E5B44C94-6728-4032-8E30-EF6C0C2D9412}" dt="2022-07-26T11:19:45.637" v="10504" actId="1076"/>
          <ac:spMkLst>
            <pc:docMk/>
            <pc:sldMk cId="3721215715" sldId="551"/>
            <ac:spMk id="27" creationId="{A3A94E03-88E1-99D2-3182-A977CB93F792}"/>
          </ac:spMkLst>
        </pc:spChg>
        <pc:cxnChg chg="del">
          <ac:chgData name="吉澤 開" userId="03c174eacf7b5b0e" providerId="LiveId" clId="{E5B44C94-6728-4032-8E30-EF6C0C2D9412}" dt="2022-07-25T17:31:40.059" v="1116" actId="478"/>
          <ac:cxnSpMkLst>
            <pc:docMk/>
            <pc:sldMk cId="3721215715" sldId="551"/>
            <ac:cxnSpMk id="15" creationId="{05C43C6A-3D98-6397-CABB-C5C00DD4BE10}"/>
          </ac:cxnSpMkLst>
        </pc:cxnChg>
        <pc:cxnChg chg="add mod">
          <ac:chgData name="吉澤 開" userId="03c174eacf7b5b0e" providerId="LiveId" clId="{E5B44C94-6728-4032-8E30-EF6C0C2D9412}" dt="2022-07-26T11:19:45.637" v="10504" actId="1076"/>
          <ac:cxnSpMkLst>
            <pc:docMk/>
            <pc:sldMk cId="3721215715" sldId="551"/>
            <ac:cxnSpMk id="21" creationId="{3C1197ED-E50E-76CC-972D-F6E7FBBC046F}"/>
          </ac:cxnSpMkLst>
        </pc:cxnChg>
        <pc:cxnChg chg="add mod">
          <ac:chgData name="吉澤 開" userId="03c174eacf7b5b0e" providerId="LiveId" clId="{E5B44C94-6728-4032-8E30-EF6C0C2D9412}" dt="2022-07-26T11:19:45.637" v="10504" actId="1076"/>
          <ac:cxnSpMkLst>
            <pc:docMk/>
            <pc:sldMk cId="3721215715" sldId="551"/>
            <ac:cxnSpMk id="22" creationId="{EBEF3525-0CC1-8383-F168-1344FF8BC778}"/>
          </ac:cxnSpMkLst>
        </pc:cxnChg>
      </pc:sldChg>
      <pc:sldChg chg="del">
        <pc:chgData name="吉澤 開" userId="03c174eacf7b5b0e" providerId="LiveId" clId="{E5B44C94-6728-4032-8E30-EF6C0C2D9412}" dt="2022-07-27T00:36:40.587" v="14045" actId="47"/>
        <pc:sldMkLst>
          <pc:docMk/>
          <pc:sldMk cId="3251821933" sldId="552"/>
        </pc:sldMkLst>
      </pc:sldChg>
      <pc:sldChg chg="del">
        <pc:chgData name="吉澤 開" userId="03c174eacf7b5b0e" providerId="LiveId" clId="{E5B44C94-6728-4032-8E30-EF6C0C2D9412}" dt="2022-07-25T15:10:23.110" v="5" actId="47"/>
        <pc:sldMkLst>
          <pc:docMk/>
          <pc:sldMk cId="2105353721" sldId="554"/>
        </pc:sldMkLst>
      </pc:sldChg>
      <pc:sldChg chg="del ord">
        <pc:chgData name="吉澤 開" userId="03c174eacf7b5b0e" providerId="LiveId" clId="{E5B44C94-6728-4032-8E30-EF6C0C2D9412}" dt="2022-07-27T00:36:48.200" v="14049" actId="47"/>
        <pc:sldMkLst>
          <pc:docMk/>
          <pc:sldMk cId="1135311371" sldId="556"/>
        </pc:sldMkLst>
      </pc:sldChg>
      <pc:sldChg chg="addSp delSp modSp mod modShow">
        <pc:chgData name="吉澤 開" userId="03c174eacf7b5b0e" providerId="LiveId" clId="{E5B44C94-6728-4032-8E30-EF6C0C2D9412}" dt="2022-07-26T14:18:48.555" v="11132" actId="207"/>
        <pc:sldMkLst>
          <pc:docMk/>
          <pc:sldMk cId="2944484256" sldId="557"/>
        </pc:sldMkLst>
        <pc:spChg chg="del mod">
          <ac:chgData name="吉澤 開" userId="03c174eacf7b5b0e" providerId="LiveId" clId="{E5B44C94-6728-4032-8E30-EF6C0C2D9412}" dt="2022-07-25T17:12:55.904" v="994" actId="478"/>
          <ac:spMkLst>
            <pc:docMk/>
            <pc:sldMk cId="2944484256" sldId="557"/>
            <ac:spMk id="4" creationId="{4F13AE2A-FD8A-2A20-58C8-F35C29DC3A29}"/>
          </ac:spMkLst>
        </pc:spChg>
        <pc:spChg chg="del mod">
          <ac:chgData name="吉澤 開" userId="03c174eacf7b5b0e" providerId="LiveId" clId="{E5B44C94-6728-4032-8E30-EF6C0C2D9412}" dt="2022-07-25T17:12:55.904" v="994" actId="478"/>
          <ac:spMkLst>
            <pc:docMk/>
            <pc:sldMk cId="2944484256" sldId="557"/>
            <ac:spMk id="5" creationId="{C189C8D4-36FB-8151-0799-7579E886A62E}"/>
          </ac:spMkLst>
        </pc:spChg>
        <pc:spChg chg="mod">
          <ac:chgData name="吉澤 開" userId="03c174eacf7b5b0e" providerId="LiveId" clId="{E5B44C94-6728-4032-8E30-EF6C0C2D9412}" dt="2022-07-25T17:12:35.508" v="991" actId="1076"/>
          <ac:spMkLst>
            <pc:docMk/>
            <pc:sldMk cId="2944484256" sldId="557"/>
            <ac:spMk id="6" creationId="{CEC5E2E7-B5AD-58A7-B8F2-5DB86A3310F3}"/>
          </ac:spMkLst>
        </pc:spChg>
        <pc:spChg chg="del mod">
          <ac:chgData name="吉澤 開" userId="03c174eacf7b5b0e" providerId="LiveId" clId="{E5B44C94-6728-4032-8E30-EF6C0C2D9412}" dt="2022-07-25T17:12:55.904" v="994" actId="478"/>
          <ac:spMkLst>
            <pc:docMk/>
            <pc:sldMk cId="2944484256" sldId="557"/>
            <ac:spMk id="7" creationId="{748B777D-B893-2AE3-1399-EF1A16A1DD87}"/>
          </ac:spMkLst>
        </pc:spChg>
        <pc:spChg chg="mod">
          <ac:chgData name="吉澤 開" userId="03c174eacf7b5b0e" providerId="LiveId" clId="{E5B44C94-6728-4032-8E30-EF6C0C2D9412}" dt="2022-07-25T17:28:54.749" v="1096" actId="14100"/>
          <ac:spMkLst>
            <pc:docMk/>
            <pc:sldMk cId="2944484256" sldId="557"/>
            <ac:spMk id="8" creationId="{BCC98CF1-47DE-273A-4757-45F2C302E297}"/>
          </ac:spMkLst>
        </pc:spChg>
        <pc:spChg chg="mod">
          <ac:chgData name="吉澤 開" userId="03c174eacf7b5b0e" providerId="LiveId" clId="{E5B44C94-6728-4032-8E30-EF6C0C2D9412}" dt="2022-07-25T17:12:35.508" v="991" actId="1076"/>
          <ac:spMkLst>
            <pc:docMk/>
            <pc:sldMk cId="2944484256" sldId="557"/>
            <ac:spMk id="9" creationId="{436CB31D-7ACD-C0E5-E781-6AA9631016A0}"/>
          </ac:spMkLst>
        </pc:spChg>
        <pc:spChg chg="mod">
          <ac:chgData name="吉澤 開" userId="03c174eacf7b5b0e" providerId="LiveId" clId="{E5B44C94-6728-4032-8E30-EF6C0C2D9412}" dt="2022-07-25T17:29:09.021" v="1099" actId="1076"/>
          <ac:spMkLst>
            <pc:docMk/>
            <pc:sldMk cId="2944484256" sldId="557"/>
            <ac:spMk id="10" creationId="{CEA22170-3674-3F4A-444D-560EAB839224}"/>
          </ac:spMkLst>
        </pc:spChg>
        <pc:spChg chg="mod">
          <ac:chgData name="吉澤 開" userId="03c174eacf7b5b0e" providerId="LiveId" clId="{E5B44C94-6728-4032-8E30-EF6C0C2D9412}" dt="2022-07-26T07:38:06.324" v="6470" actId="208"/>
          <ac:spMkLst>
            <pc:docMk/>
            <pc:sldMk cId="2944484256" sldId="557"/>
            <ac:spMk id="11" creationId="{1BC40C7C-B47E-7388-B78D-09D58FCE0B3D}"/>
          </ac:spMkLst>
        </pc:spChg>
        <pc:spChg chg="mod">
          <ac:chgData name="吉澤 開" userId="03c174eacf7b5b0e" providerId="LiveId" clId="{E5B44C94-6728-4032-8E30-EF6C0C2D9412}" dt="2022-07-25T17:29:35.562" v="1104" actId="1076"/>
          <ac:spMkLst>
            <pc:docMk/>
            <pc:sldMk cId="2944484256" sldId="557"/>
            <ac:spMk id="12" creationId="{E883128D-680B-7B43-234E-82F70E96C80A}"/>
          </ac:spMkLst>
        </pc:spChg>
        <pc:spChg chg="mod">
          <ac:chgData name="吉澤 開" userId="03c174eacf7b5b0e" providerId="LiveId" clId="{E5B44C94-6728-4032-8E30-EF6C0C2D9412}" dt="2022-07-25T17:13:17.089" v="996" actId="1076"/>
          <ac:spMkLst>
            <pc:docMk/>
            <pc:sldMk cId="2944484256" sldId="557"/>
            <ac:spMk id="13" creationId="{2D9EFDC2-0704-9BC0-291F-D73F56461DED}"/>
          </ac:spMkLst>
        </pc:spChg>
        <pc:spChg chg="mod">
          <ac:chgData name="吉澤 開" userId="03c174eacf7b5b0e" providerId="LiveId" clId="{E5B44C94-6728-4032-8E30-EF6C0C2D9412}" dt="2022-07-25T17:13:17.089" v="996" actId="1076"/>
          <ac:spMkLst>
            <pc:docMk/>
            <pc:sldMk cId="2944484256" sldId="557"/>
            <ac:spMk id="14" creationId="{A666CB44-8F7C-9D49-F360-6A4C36EA223B}"/>
          </ac:spMkLst>
        </pc:spChg>
        <pc:spChg chg="mod">
          <ac:chgData name="吉澤 開" userId="03c174eacf7b5b0e" providerId="LiveId" clId="{E5B44C94-6728-4032-8E30-EF6C0C2D9412}" dt="2022-07-26T14:17:55.512" v="11122" actId="207"/>
          <ac:spMkLst>
            <pc:docMk/>
            <pc:sldMk cId="2944484256" sldId="557"/>
            <ac:spMk id="15" creationId="{D9959CB4-7C30-F554-5EC8-E985F3684F55}"/>
          </ac:spMkLst>
        </pc:spChg>
        <pc:spChg chg="mod">
          <ac:chgData name="吉澤 開" userId="03c174eacf7b5b0e" providerId="LiveId" clId="{E5B44C94-6728-4032-8E30-EF6C0C2D9412}" dt="2022-07-26T14:18:02.420" v="11123" actId="207"/>
          <ac:spMkLst>
            <pc:docMk/>
            <pc:sldMk cId="2944484256" sldId="557"/>
            <ac:spMk id="16" creationId="{90A4091F-4307-748E-152E-EDD11A3A8DBD}"/>
          </ac:spMkLst>
        </pc:spChg>
        <pc:spChg chg="mod">
          <ac:chgData name="吉澤 開" userId="03c174eacf7b5b0e" providerId="LiveId" clId="{E5B44C94-6728-4032-8E30-EF6C0C2D9412}" dt="2022-07-26T14:18:08.400" v="11124" actId="207"/>
          <ac:spMkLst>
            <pc:docMk/>
            <pc:sldMk cId="2944484256" sldId="557"/>
            <ac:spMk id="17" creationId="{437E777C-13E0-57A7-1833-13F228A0DF1C}"/>
          </ac:spMkLst>
        </pc:spChg>
        <pc:spChg chg="mod">
          <ac:chgData name="吉澤 開" userId="03c174eacf7b5b0e" providerId="LiveId" clId="{E5B44C94-6728-4032-8E30-EF6C0C2D9412}" dt="2022-07-26T14:18:12.743" v="11125" actId="207"/>
          <ac:spMkLst>
            <pc:docMk/>
            <pc:sldMk cId="2944484256" sldId="557"/>
            <ac:spMk id="18" creationId="{EBE1D186-7129-8877-9C34-E1BA31EED022}"/>
          </ac:spMkLst>
        </pc:spChg>
        <pc:spChg chg="mod">
          <ac:chgData name="吉澤 開" userId="03c174eacf7b5b0e" providerId="LiveId" clId="{E5B44C94-6728-4032-8E30-EF6C0C2D9412}" dt="2022-07-26T14:18:22.115" v="11126" actId="207"/>
          <ac:spMkLst>
            <pc:docMk/>
            <pc:sldMk cId="2944484256" sldId="557"/>
            <ac:spMk id="19" creationId="{242752A0-CAAB-8C23-E9E8-B996EEF1D872}"/>
          </ac:spMkLst>
        </pc:spChg>
        <pc:spChg chg="mod">
          <ac:chgData name="吉澤 開" userId="03c174eacf7b5b0e" providerId="LiveId" clId="{E5B44C94-6728-4032-8E30-EF6C0C2D9412}" dt="2022-07-26T14:18:25.718" v="11127" actId="207"/>
          <ac:spMkLst>
            <pc:docMk/>
            <pc:sldMk cId="2944484256" sldId="557"/>
            <ac:spMk id="20" creationId="{8B218004-91EC-A677-6906-369F2B464118}"/>
          </ac:spMkLst>
        </pc:spChg>
        <pc:spChg chg="mod">
          <ac:chgData name="吉澤 開" userId="03c174eacf7b5b0e" providerId="LiveId" clId="{E5B44C94-6728-4032-8E30-EF6C0C2D9412}" dt="2022-07-26T14:18:30.397" v="11128" actId="207"/>
          <ac:spMkLst>
            <pc:docMk/>
            <pc:sldMk cId="2944484256" sldId="557"/>
            <ac:spMk id="21" creationId="{E5986B5B-38AD-7B4D-1FDF-04A94906E7FC}"/>
          </ac:spMkLst>
        </pc:spChg>
        <pc:spChg chg="mod">
          <ac:chgData name="吉澤 開" userId="03c174eacf7b5b0e" providerId="LiveId" clId="{E5B44C94-6728-4032-8E30-EF6C0C2D9412}" dt="2022-07-26T14:18:34.780" v="11129" actId="207"/>
          <ac:spMkLst>
            <pc:docMk/>
            <pc:sldMk cId="2944484256" sldId="557"/>
            <ac:spMk id="22" creationId="{363EDC78-5DA0-5371-F5A7-42C354152741}"/>
          </ac:spMkLst>
        </pc:spChg>
        <pc:spChg chg="mod">
          <ac:chgData name="吉澤 開" userId="03c174eacf7b5b0e" providerId="LiveId" clId="{E5B44C94-6728-4032-8E30-EF6C0C2D9412}" dt="2022-07-25T17:29:00.393" v="1097" actId="1076"/>
          <ac:spMkLst>
            <pc:docMk/>
            <pc:sldMk cId="2944484256" sldId="557"/>
            <ac:spMk id="26" creationId="{F1410107-AFCC-B471-C43A-25D01BBBE2D7}"/>
          </ac:spMkLst>
        </pc:spChg>
        <pc:spChg chg="mod">
          <ac:chgData name="吉澤 開" userId="03c174eacf7b5b0e" providerId="LiveId" clId="{E5B44C94-6728-4032-8E30-EF6C0C2D9412}" dt="2022-07-26T14:18:48.555" v="11132" actId="207"/>
          <ac:spMkLst>
            <pc:docMk/>
            <pc:sldMk cId="2944484256" sldId="557"/>
            <ac:spMk id="27" creationId="{261612CE-2858-3D75-3289-A14E9E42CA4E}"/>
          </ac:spMkLst>
        </pc:spChg>
        <pc:spChg chg="mod">
          <ac:chgData name="吉澤 開" userId="03c174eacf7b5b0e" providerId="LiveId" clId="{E5B44C94-6728-4032-8E30-EF6C0C2D9412}" dt="2022-07-25T17:29:05.012" v="1098" actId="1076"/>
          <ac:spMkLst>
            <pc:docMk/>
            <pc:sldMk cId="2944484256" sldId="557"/>
            <ac:spMk id="28" creationId="{5F690488-0765-320E-E627-5F70D7955073}"/>
          </ac:spMkLst>
        </pc:spChg>
        <pc:spChg chg="mod">
          <ac:chgData name="吉澤 開" userId="03c174eacf7b5b0e" providerId="LiveId" clId="{E5B44C94-6728-4032-8E30-EF6C0C2D9412}" dt="2022-07-25T17:29:24.366" v="1101" actId="1076"/>
          <ac:spMkLst>
            <pc:docMk/>
            <pc:sldMk cId="2944484256" sldId="557"/>
            <ac:spMk id="29" creationId="{8452C7F6-1679-58F6-A078-E832D6AE861C}"/>
          </ac:spMkLst>
        </pc:spChg>
        <pc:spChg chg="add del mod">
          <ac:chgData name="吉澤 開" userId="03c174eacf7b5b0e" providerId="LiveId" clId="{E5B44C94-6728-4032-8E30-EF6C0C2D9412}" dt="2022-07-25T20:00:50.788" v="5698" actId="1076"/>
          <ac:spMkLst>
            <pc:docMk/>
            <pc:sldMk cId="2944484256" sldId="557"/>
            <ac:spMk id="30" creationId="{FD960BE0-295D-0A76-BA45-64ABED49213B}"/>
          </ac:spMkLst>
        </pc:spChg>
        <pc:spChg chg="add del">
          <ac:chgData name="吉澤 開" userId="03c174eacf7b5b0e" providerId="LiveId" clId="{E5B44C94-6728-4032-8E30-EF6C0C2D9412}" dt="2022-07-25T17:16:29.704" v="1000" actId="11529"/>
          <ac:spMkLst>
            <pc:docMk/>
            <pc:sldMk cId="2944484256" sldId="557"/>
            <ac:spMk id="31" creationId="{505C3605-17F6-E500-E118-977AC79EF42A}"/>
          </ac:spMkLst>
        </pc:spChg>
        <pc:spChg chg="add del mod">
          <ac:chgData name="吉澤 開" userId="03c174eacf7b5b0e" providerId="LiveId" clId="{E5B44C94-6728-4032-8E30-EF6C0C2D9412}" dt="2022-07-25T17:17:40.621" v="1003" actId="478"/>
          <ac:spMkLst>
            <pc:docMk/>
            <pc:sldMk cId="2944484256" sldId="557"/>
            <ac:spMk id="32" creationId="{DCFD571E-6A81-D44D-C118-735509F2A193}"/>
          </ac:spMkLst>
        </pc:spChg>
        <pc:spChg chg="add del mod">
          <ac:chgData name="吉澤 開" userId="03c174eacf7b5b0e" providerId="LiveId" clId="{E5B44C94-6728-4032-8E30-EF6C0C2D9412}" dt="2022-07-26T14:18:38.941" v="11130" actId="207"/>
          <ac:spMkLst>
            <pc:docMk/>
            <pc:sldMk cId="2944484256" sldId="557"/>
            <ac:spMk id="33" creationId="{21C6E850-A0CE-1CAC-18AC-B8AE9658299D}"/>
          </ac:spMkLst>
        </pc:spChg>
        <pc:spChg chg="add del mod">
          <ac:chgData name="吉澤 開" userId="03c174eacf7b5b0e" providerId="LiveId" clId="{E5B44C94-6728-4032-8E30-EF6C0C2D9412}" dt="2022-07-25T20:00:50.788" v="5698" actId="1076"/>
          <ac:spMkLst>
            <pc:docMk/>
            <pc:sldMk cId="2944484256" sldId="557"/>
            <ac:spMk id="34" creationId="{43C4F790-0585-8143-BCFA-3F6A110EB5A0}"/>
          </ac:spMkLst>
        </pc:spChg>
        <pc:spChg chg="add del mod">
          <ac:chgData name="吉澤 開" userId="03c174eacf7b5b0e" providerId="LiveId" clId="{E5B44C94-6728-4032-8E30-EF6C0C2D9412}" dt="2022-07-26T14:18:42.715" v="11131" actId="207"/>
          <ac:spMkLst>
            <pc:docMk/>
            <pc:sldMk cId="2944484256" sldId="557"/>
            <ac:spMk id="35" creationId="{37608D9D-D2D4-4E28-325E-5263B4F94E21}"/>
          </ac:spMkLst>
        </pc:spChg>
        <pc:spChg chg="mod">
          <ac:chgData name="吉澤 開" userId="03c174eacf7b5b0e" providerId="LiveId" clId="{E5B44C94-6728-4032-8E30-EF6C0C2D9412}" dt="2022-07-25T20:00:50.788" v="5698" actId="1076"/>
          <ac:spMkLst>
            <pc:docMk/>
            <pc:sldMk cId="2944484256" sldId="557"/>
            <ac:spMk id="36" creationId="{B6598B08-F988-A301-E2BB-ACAFE5F5F033}"/>
          </ac:spMkLst>
        </pc:spChg>
        <pc:spChg chg="add mod">
          <ac:chgData name="吉澤 開" userId="03c174eacf7b5b0e" providerId="LiveId" clId="{E5B44C94-6728-4032-8E30-EF6C0C2D9412}" dt="2022-07-25T17:12:45.817" v="993" actId="1076"/>
          <ac:spMkLst>
            <pc:docMk/>
            <pc:sldMk cId="2944484256" sldId="557"/>
            <ac:spMk id="42" creationId="{80438FFF-F76F-BA1F-CFD1-0633A3DC3BE2}"/>
          </ac:spMkLst>
        </pc:spChg>
        <pc:spChg chg="add mod">
          <ac:chgData name="吉澤 開" userId="03c174eacf7b5b0e" providerId="LiveId" clId="{E5B44C94-6728-4032-8E30-EF6C0C2D9412}" dt="2022-07-26T07:35:01.083" v="6444" actId="207"/>
          <ac:spMkLst>
            <pc:docMk/>
            <pc:sldMk cId="2944484256" sldId="557"/>
            <ac:spMk id="43" creationId="{93213204-8719-51E6-A8EC-678716FFD8C7}"/>
          </ac:spMkLst>
        </pc:spChg>
        <pc:spChg chg="add mod">
          <ac:chgData name="吉澤 開" userId="03c174eacf7b5b0e" providerId="LiveId" clId="{E5B44C94-6728-4032-8E30-EF6C0C2D9412}" dt="2022-07-26T07:35:04.887" v="6445" actId="1076"/>
          <ac:spMkLst>
            <pc:docMk/>
            <pc:sldMk cId="2944484256" sldId="557"/>
            <ac:spMk id="44" creationId="{F09E112B-83A7-9CE0-036A-27F9FE7D630A}"/>
          </ac:spMkLst>
        </pc:spChg>
        <pc:spChg chg="add mod">
          <ac:chgData name="吉澤 開" userId="03c174eacf7b5b0e" providerId="LiveId" clId="{E5B44C94-6728-4032-8E30-EF6C0C2D9412}" dt="2022-07-25T17:12:45.817" v="993" actId="1076"/>
          <ac:spMkLst>
            <pc:docMk/>
            <pc:sldMk cId="2944484256" sldId="557"/>
            <ac:spMk id="45" creationId="{1529C713-B6DF-101D-6D8B-5CC63284DCFF}"/>
          </ac:spMkLst>
        </pc:spChg>
        <pc:spChg chg="add mod">
          <ac:chgData name="吉澤 開" userId="03c174eacf7b5b0e" providerId="LiveId" clId="{E5B44C94-6728-4032-8E30-EF6C0C2D9412}" dt="2022-07-26T07:37:58.109" v="6468" actId="208"/>
          <ac:spMkLst>
            <pc:docMk/>
            <pc:sldMk cId="2944484256" sldId="557"/>
            <ac:spMk id="46" creationId="{297F9089-E922-C8B1-336C-568DC6E721E7}"/>
          </ac:spMkLst>
        </pc:spChg>
        <pc:spChg chg="add mod">
          <ac:chgData name="吉澤 開" userId="03c174eacf7b5b0e" providerId="LiveId" clId="{E5B44C94-6728-4032-8E30-EF6C0C2D9412}" dt="2022-07-25T17:12:45.817" v="993" actId="1076"/>
          <ac:spMkLst>
            <pc:docMk/>
            <pc:sldMk cId="2944484256" sldId="557"/>
            <ac:spMk id="47" creationId="{FA2CCFCE-7E9A-A498-5827-D26FC53221A0}"/>
          </ac:spMkLst>
        </pc:spChg>
        <pc:spChg chg="add mod">
          <ac:chgData name="吉澤 開" userId="03c174eacf7b5b0e" providerId="LiveId" clId="{E5B44C94-6728-4032-8E30-EF6C0C2D9412}" dt="2022-07-25T17:12:45.817" v="993" actId="1076"/>
          <ac:spMkLst>
            <pc:docMk/>
            <pc:sldMk cId="2944484256" sldId="557"/>
            <ac:spMk id="48" creationId="{28D5B1D9-4C70-87E8-56F5-DF611440B9B8}"/>
          </ac:spMkLst>
        </pc:spChg>
        <pc:spChg chg="add mod">
          <ac:chgData name="吉澤 開" userId="03c174eacf7b5b0e" providerId="LiveId" clId="{E5B44C94-6728-4032-8E30-EF6C0C2D9412}" dt="2022-07-25T17:12:45.817" v="993" actId="1076"/>
          <ac:spMkLst>
            <pc:docMk/>
            <pc:sldMk cId="2944484256" sldId="557"/>
            <ac:spMk id="49" creationId="{DFE56940-690F-B82D-CE36-45F674BDD6DC}"/>
          </ac:spMkLst>
        </pc:spChg>
        <pc:spChg chg="add mod">
          <ac:chgData name="吉澤 開" userId="03c174eacf7b5b0e" providerId="LiveId" clId="{E5B44C94-6728-4032-8E30-EF6C0C2D9412}" dt="2022-07-25T17:12:45.817" v="993" actId="1076"/>
          <ac:spMkLst>
            <pc:docMk/>
            <pc:sldMk cId="2944484256" sldId="557"/>
            <ac:spMk id="50" creationId="{3B32EE49-8E05-D39D-3115-4FA83C9326A9}"/>
          </ac:spMkLst>
        </pc:spChg>
        <pc:spChg chg="add mod">
          <ac:chgData name="吉澤 開" userId="03c174eacf7b5b0e" providerId="LiveId" clId="{E5B44C94-6728-4032-8E30-EF6C0C2D9412}" dt="2022-07-25T17:12:45.817" v="993" actId="1076"/>
          <ac:spMkLst>
            <pc:docMk/>
            <pc:sldMk cId="2944484256" sldId="557"/>
            <ac:spMk id="51" creationId="{08A92241-85B7-DEE2-EBFF-3238EFCD6ABA}"/>
          </ac:spMkLst>
        </pc:spChg>
        <pc:spChg chg="add mod">
          <ac:chgData name="吉澤 開" userId="03c174eacf7b5b0e" providerId="LiveId" clId="{E5B44C94-6728-4032-8E30-EF6C0C2D9412}" dt="2022-07-25T17:12:45.817" v="993" actId="1076"/>
          <ac:spMkLst>
            <pc:docMk/>
            <pc:sldMk cId="2944484256" sldId="557"/>
            <ac:spMk id="52" creationId="{469F9192-7160-F091-F467-4D79DD16B60C}"/>
          </ac:spMkLst>
        </pc:spChg>
        <pc:spChg chg="add mod">
          <ac:chgData name="吉澤 開" userId="03c174eacf7b5b0e" providerId="LiveId" clId="{E5B44C94-6728-4032-8E30-EF6C0C2D9412}" dt="2022-07-25T17:12:45.817" v="993" actId="1076"/>
          <ac:spMkLst>
            <pc:docMk/>
            <pc:sldMk cId="2944484256" sldId="557"/>
            <ac:spMk id="53" creationId="{F1640DDC-7BB8-3FD4-6BE9-0E7C0AB40730}"/>
          </ac:spMkLst>
        </pc:spChg>
        <pc:spChg chg="add mod">
          <ac:chgData name="吉澤 開" userId="03c174eacf7b5b0e" providerId="LiveId" clId="{E5B44C94-6728-4032-8E30-EF6C0C2D9412}" dt="2022-07-25T17:12:45.817" v="993" actId="1076"/>
          <ac:spMkLst>
            <pc:docMk/>
            <pc:sldMk cId="2944484256" sldId="557"/>
            <ac:spMk id="54" creationId="{1363B113-E5B5-8CAC-442D-94308DC87E71}"/>
          </ac:spMkLst>
        </pc:spChg>
        <pc:spChg chg="add mod">
          <ac:chgData name="吉澤 開" userId="03c174eacf7b5b0e" providerId="LiveId" clId="{E5B44C94-6728-4032-8E30-EF6C0C2D9412}" dt="2022-07-25T17:12:45.817" v="993" actId="1076"/>
          <ac:spMkLst>
            <pc:docMk/>
            <pc:sldMk cId="2944484256" sldId="557"/>
            <ac:spMk id="55" creationId="{D5832774-1D57-9C4B-9880-A13D9E51EE1E}"/>
          </ac:spMkLst>
        </pc:spChg>
        <pc:spChg chg="add mod">
          <ac:chgData name="吉澤 開" userId="03c174eacf7b5b0e" providerId="LiveId" clId="{E5B44C94-6728-4032-8E30-EF6C0C2D9412}" dt="2022-07-26T07:35:12.023" v="6447" actId="207"/>
          <ac:spMkLst>
            <pc:docMk/>
            <pc:sldMk cId="2944484256" sldId="557"/>
            <ac:spMk id="56" creationId="{E87B5D81-3873-C445-B4A5-C49054AF245A}"/>
          </ac:spMkLst>
        </pc:spChg>
        <pc:spChg chg="add mod">
          <ac:chgData name="吉澤 開" userId="03c174eacf7b5b0e" providerId="LiveId" clId="{E5B44C94-6728-4032-8E30-EF6C0C2D9412}" dt="2022-07-26T07:35:18.510" v="6448" actId="1076"/>
          <ac:spMkLst>
            <pc:docMk/>
            <pc:sldMk cId="2944484256" sldId="557"/>
            <ac:spMk id="57" creationId="{A3606659-38B2-C53A-7B7C-01B8ECD6C844}"/>
          </ac:spMkLst>
        </pc:spChg>
        <pc:spChg chg="add mod">
          <ac:chgData name="吉澤 開" userId="03c174eacf7b5b0e" providerId="LiveId" clId="{E5B44C94-6728-4032-8E30-EF6C0C2D9412}" dt="2022-07-26T07:35:32.329" v="6452" actId="1076"/>
          <ac:spMkLst>
            <pc:docMk/>
            <pc:sldMk cId="2944484256" sldId="557"/>
            <ac:spMk id="58" creationId="{4C256BD2-315E-073E-199E-6435A27B5E9A}"/>
          </ac:spMkLst>
        </pc:spChg>
        <pc:spChg chg="add mod">
          <ac:chgData name="吉澤 開" userId="03c174eacf7b5b0e" providerId="LiveId" clId="{E5B44C94-6728-4032-8E30-EF6C0C2D9412}" dt="2022-07-26T07:35:40.321" v="6453" actId="1076"/>
          <ac:spMkLst>
            <pc:docMk/>
            <pc:sldMk cId="2944484256" sldId="557"/>
            <ac:spMk id="59" creationId="{7B8B6869-7DC4-AE50-1A37-A6DE1C15A351}"/>
          </ac:spMkLst>
        </pc:spChg>
        <pc:spChg chg="add mod">
          <ac:chgData name="吉澤 開" userId="03c174eacf7b5b0e" providerId="LiveId" clId="{E5B44C94-6728-4032-8E30-EF6C0C2D9412}" dt="2022-07-26T07:35:47.710" v="6455" actId="207"/>
          <ac:spMkLst>
            <pc:docMk/>
            <pc:sldMk cId="2944484256" sldId="557"/>
            <ac:spMk id="60" creationId="{CA5556BE-2382-1E2D-83FE-79CC9610B9F1}"/>
          </ac:spMkLst>
        </pc:spChg>
        <pc:spChg chg="add mod">
          <ac:chgData name="吉澤 開" userId="03c174eacf7b5b0e" providerId="LiveId" clId="{E5B44C94-6728-4032-8E30-EF6C0C2D9412}" dt="2022-07-26T07:35:54.731" v="6456" actId="1076"/>
          <ac:spMkLst>
            <pc:docMk/>
            <pc:sldMk cId="2944484256" sldId="557"/>
            <ac:spMk id="61" creationId="{CE54B307-C932-66F3-4608-DA3C7567E314}"/>
          </ac:spMkLst>
        </pc:spChg>
        <pc:spChg chg="add mod">
          <ac:chgData name="吉澤 開" userId="03c174eacf7b5b0e" providerId="LiveId" clId="{E5B44C94-6728-4032-8E30-EF6C0C2D9412}" dt="2022-07-25T17:12:45.817" v="993" actId="1076"/>
          <ac:spMkLst>
            <pc:docMk/>
            <pc:sldMk cId="2944484256" sldId="557"/>
            <ac:spMk id="62" creationId="{482989BA-13C9-2034-9722-5575744C4680}"/>
          </ac:spMkLst>
        </pc:spChg>
        <pc:spChg chg="add mod">
          <ac:chgData name="吉澤 開" userId="03c174eacf7b5b0e" providerId="LiveId" clId="{E5B44C94-6728-4032-8E30-EF6C0C2D9412}" dt="2022-07-25T17:12:45.817" v="993" actId="1076"/>
          <ac:spMkLst>
            <pc:docMk/>
            <pc:sldMk cId="2944484256" sldId="557"/>
            <ac:spMk id="63" creationId="{29E1CE2F-C6D5-C732-ECE0-EE236145B16C}"/>
          </ac:spMkLst>
        </pc:spChg>
        <pc:spChg chg="add mod">
          <ac:chgData name="吉澤 開" userId="03c174eacf7b5b0e" providerId="LiveId" clId="{E5B44C94-6728-4032-8E30-EF6C0C2D9412}" dt="2022-07-25T17:12:45.817" v="993" actId="1076"/>
          <ac:spMkLst>
            <pc:docMk/>
            <pc:sldMk cId="2944484256" sldId="557"/>
            <ac:spMk id="64" creationId="{C6ED809A-5EB9-FDCA-91F2-4C2825C2EF7B}"/>
          </ac:spMkLst>
        </pc:spChg>
        <pc:spChg chg="add mod">
          <ac:chgData name="吉澤 開" userId="03c174eacf7b5b0e" providerId="LiveId" clId="{E5B44C94-6728-4032-8E30-EF6C0C2D9412}" dt="2022-07-25T17:12:45.817" v="993" actId="1076"/>
          <ac:spMkLst>
            <pc:docMk/>
            <pc:sldMk cId="2944484256" sldId="557"/>
            <ac:spMk id="65" creationId="{82DEBF95-85DF-CCFA-8403-DD52588A809C}"/>
          </ac:spMkLst>
        </pc:spChg>
        <pc:spChg chg="add mod">
          <ac:chgData name="吉澤 開" userId="03c174eacf7b5b0e" providerId="LiveId" clId="{E5B44C94-6728-4032-8E30-EF6C0C2D9412}" dt="2022-07-25T17:12:45.817" v="993" actId="1076"/>
          <ac:spMkLst>
            <pc:docMk/>
            <pc:sldMk cId="2944484256" sldId="557"/>
            <ac:spMk id="66" creationId="{0881144B-8DBA-E816-2230-157B5FCE0787}"/>
          </ac:spMkLst>
        </pc:spChg>
        <pc:spChg chg="add mod">
          <ac:chgData name="吉澤 開" userId="03c174eacf7b5b0e" providerId="LiveId" clId="{E5B44C94-6728-4032-8E30-EF6C0C2D9412}" dt="2022-07-25T17:12:45.817" v="993" actId="1076"/>
          <ac:spMkLst>
            <pc:docMk/>
            <pc:sldMk cId="2944484256" sldId="557"/>
            <ac:spMk id="67" creationId="{74AB6B1C-C0CF-5BB6-0820-4B2C6868B7F2}"/>
          </ac:spMkLst>
        </pc:spChg>
        <pc:spChg chg="add mod">
          <ac:chgData name="吉澤 開" userId="03c174eacf7b5b0e" providerId="LiveId" clId="{E5B44C94-6728-4032-8E30-EF6C0C2D9412}" dt="2022-07-25T17:12:45.817" v="993" actId="1076"/>
          <ac:spMkLst>
            <pc:docMk/>
            <pc:sldMk cId="2944484256" sldId="557"/>
            <ac:spMk id="68" creationId="{433835F0-8A63-7671-A061-66D4CE343439}"/>
          </ac:spMkLst>
        </pc:spChg>
        <pc:spChg chg="add mod">
          <ac:chgData name="吉澤 開" userId="03c174eacf7b5b0e" providerId="LiveId" clId="{E5B44C94-6728-4032-8E30-EF6C0C2D9412}" dt="2022-07-25T17:12:45.817" v="993" actId="1076"/>
          <ac:spMkLst>
            <pc:docMk/>
            <pc:sldMk cId="2944484256" sldId="557"/>
            <ac:spMk id="69" creationId="{8B1EFD8B-5982-6F23-4416-8ACF550FFF41}"/>
          </ac:spMkLst>
        </pc:spChg>
        <pc:spChg chg="add del mod">
          <ac:chgData name="吉澤 開" userId="03c174eacf7b5b0e" providerId="LiveId" clId="{E5B44C94-6728-4032-8E30-EF6C0C2D9412}" dt="2022-07-25T17:18:30.743" v="1013" actId="11529"/>
          <ac:spMkLst>
            <pc:docMk/>
            <pc:sldMk cId="2944484256" sldId="557"/>
            <ac:spMk id="70" creationId="{EEBE1A9A-0E0B-0748-EDFC-3122DAA6DF55}"/>
          </ac:spMkLst>
        </pc:spChg>
        <pc:spChg chg="add del mod">
          <ac:chgData name="吉澤 開" userId="03c174eacf7b5b0e" providerId="LiveId" clId="{E5B44C94-6728-4032-8E30-EF6C0C2D9412}" dt="2022-07-25T17:19:20.101" v="1018" actId="11529"/>
          <ac:spMkLst>
            <pc:docMk/>
            <pc:sldMk cId="2944484256" sldId="557"/>
            <ac:spMk id="71" creationId="{FDB28A19-5DBA-FE70-3B25-EB03EA392C96}"/>
          </ac:spMkLst>
        </pc:spChg>
        <pc:spChg chg="add del">
          <ac:chgData name="吉澤 開" userId="03c174eacf7b5b0e" providerId="LiveId" clId="{E5B44C94-6728-4032-8E30-EF6C0C2D9412}" dt="2022-07-25T17:19:46.279" v="1020" actId="11529"/>
          <ac:spMkLst>
            <pc:docMk/>
            <pc:sldMk cId="2944484256" sldId="557"/>
            <ac:spMk id="72" creationId="{530C6972-FFC9-30E2-7A67-036D816D0574}"/>
          </ac:spMkLst>
        </pc:spChg>
        <pc:spChg chg="add del">
          <ac:chgData name="吉澤 開" userId="03c174eacf7b5b0e" providerId="LiveId" clId="{E5B44C94-6728-4032-8E30-EF6C0C2D9412}" dt="2022-07-25T17:20:36.960" v="1022" actId="11529"/>
          <ac:spMkLst>
            <pc:docMk/>
            <pc:sldMk cId="2944484256" sldId="557"/>
            <ac:spMk id="73" creationId="{D3612235-BB5B-86F1-E0C1-589FA1E7454B}"/>
          </ac:spMkLst>
        </pc:spChg>
        <pc:spChg chg="add mod">
          <ac:chgData name="吉澤 開" userId="03c174eacf7b5b0e" providerId="LiveId" clId="{E5B44C94-6728-4032-8E30-EF6C0C2D9412}" dt="2022-07-25T17:22:54.752" v="1028" actId="693"/>
          <ac:spMkLst>
            <pc:docMk/>
            <pc:sldMk cId="2944484256" sldId="557"/>
            <ac:spMk id="74" creationId="{7EC531FD-C5F6-E699-DBBF-E2E11B022EEA}"/>
          </ac:spMkLst>
        </pc:spChg>
        <pc:spChg chg="add mod">
          <ac:chgData name="吉澤 開" userId="03c174eacf7b5b0e" providerId="LiveId" clId="{E5B44C94-6728-4032-8E30-EF6C0C2D9412}" dt="2022-07-25T17:23:42.056" v="1033" actId="693"/>
          <ac:spMkLst>
            <pc:docMk/>
            <pc:sldMk cId="2944484256" sldId="557"/>
            <ac:spMk id="75" creationId="{932FAB9A-5EF6-5B56-222F-43E90A0F669F}"/>
          </ac:spMkLst>
        </pc:spChg>
        <pc:spChg chg="add mod">
          <ac:chgData name="吉澤 開" userId="03c174eacf7b5b0e" providerId="LiveId" clId="{E5B44C94-6728-4032-8E30-EF6C0C2D9412}" dt="2022-07-25T17:37:31.086" v="1138" actId="208"/>
          <ac:spMkLst>
            <pc:docMk/>
            <pc:sldMk cId="2944484256" sldId="557"/>
            <ac:spMk id="78" creationId="{731FAD2D-4C53-7533-F9B6-CEB8AA0688E3}"/>
          </ac:spMkLst>
        </pc:spChg>
        <pc:spChg chg="add mod">
          <ac:chgData name="吉澤 開" userId="03c174eacf7b5b0e" providerId="LiveId" clId="{E5B44C94-6728-4032-8E30-EF6C0C2D9412}" dt="2022-07-25T17:37:38.891" v="1140" actId="208"/>
          <ac:spMkLst>
            <pc:docMk/>
            <pc:sldMk cId="2944484256" sldId="557"/>
            <ac:spMk id="79" creationId="{14D8CFE7-8AC5-877A-8C74-563139E6423F}"/>
          </ac:spMkLst>
        </pc:spChg>
        <pc:spChg chg="add mod">
          <ac:chgData name="吉澤 開" userId="03c174eacf7b5b0e" providerId="LiveId" clId="{E5B44C94-6728-4032-8E30-EF6C0C2D9412}" dt="2022-07-25T17:30:23.457" v="1111"/>
          <ac:spMkLst>
            <pc:docMk/>
            <pc:sldMk cId="2944484256" sldId="557"/>
            <ac:spMk id="80" creationId="{99DA6EBF-8535-B8A5-4C6A-406540BD0F1A}"/>
          </ac:spMkLst>
        </pc:spChg>
        <pc:cxnChg chg="del mod">
          <ac:chgData name="吉澤 開" userId="03c174eacf7b5b0e" providerId="LiveId" clId="{E5B44C94-6728-4032-8E30-EF6C0C2D9412}" dt="2022-07-25T17:12:59.697" v="995" actId="478"/>
          <ac:cxnSpMkLst>
            <pc:docMk/>
            <pc:sldMk cId="2944484256" sldId="557"/>
            <ac:cxnSpMk id="23" creationId="{59CF3AEE-A89A-1D05-42F6-5DFA6AA1F4E1}"/>
          </ac:cxnSpMkLst>
        </pc:cxnChg>
        <pc:cxnChg chg="mod">
          <ac:chgData name="吉澤 開" userId="03c174eacf7b5b0e" providerId="LiveId" clId="{E5B44C94-6728-4032-8E30-EF6C0C2D9412}" dt="2022-07-25T17:29:30.398" v="1103" actId="14100"/>
          <ac:cxnSpMkLst>
            <pc:docMk/>
            <pc:sldMk cId="2944484256" sldId="557"/>
            <ac:cxnSpMk id="24" creationId="{ED4FDB5A-8667-8B2D-679C-A20FFEFF45F7}"/>
          </ac:cxnSpMkLst>
        </pc:cxnChg>
        <pc:cxnChg chg="mod">
          <ac:chgData name="吉澤 開" userId="03c174eacf7b5b0e" providerId="LiveId" clId="{E5B44C94-6728-4032-8E30-EF6C0C2D9412}" dt="2022-07-25T17:13:17.089" v="996" actId="1076"/>
          <ac:cxnSpMkLst>
            <pc:docMk/>
            <pc:sldMk cId="2944484256" sldId="557"/>
            <ac:cxnSpMk id="25" creationId="{030E2A3F-BDC3-79CC-F55F-07D6252A437B}"/>
          </ac:cxnSpMkLst>
        </pc:cxnChg>
        <pc:cxnChg chg="add mod">
          <ac:chgData name="吉澤 開" userId="03c174eacf7b5b0e" providerId="LiveId" clId="{E5B44C94-6728-4032-8E30-EF6C0C2D9412}" dt="2022-07-25T17:12:45.817" v="993" actId="1076"/>
          <ac:cxnSpMkLst>
            <pc:docMk/>
            <pc:sldMk cId="2944484256" sldId="557"/>
            <ac:cxnSpMk id="37" creationId="{9FE66BD2-896F-17B3-CF5A-B24FC995FA24}"/>
          </ac:cxnSpMkLst>
        </pc:cxnChg>
        <pc:cxnChg chg="add mod">
          <ac:chgData name="吉澤 開" userId="03c174eacf7b5b0e" providerId="LiveId" clId="{E5B44C94-6728-4032-8E30-EF6C0C2D9412}" dt="2022-07-25T17:12:45.817" v="993" actId="1076"/>
          <ac:cxnSpMkLst>
            <pc:docMk/>
            <pc:sldMk cId="2944484256" sldId="557"/>
            <ac:cxnSpMk id="38" creationId="{4FBFCF21-0B23-ED10-593C-01387503637D}"/>
          </ac:cxnSpMkLst>
        </pc:cxnChg>
        <pc:cxnChg chg="add mod">
          <ac:chgData name="吉澤 開" userId="03c174eacf7b5b0e" providerId="LiveId" clId="{E5B44C94-6728-4032-8E30-EF6C0C2D9412}" dt="2022-07-25T17:12:45.817" v="993" actId="1076"/>
          <ac:cxnSpMkLst>
            <pc:docMk/>
            <pc:sldMk cId="2944484256" sldId="557"/>
            <ac:cxnSpMk id="39" creationId="{1B8EC581-BE27-51BF-DE07-22B3F96239BE}"/>
          </ac:cxnSpMkLst>
        </pc:cxnChg>
        <pc:cxnChg chg="add mod">
          <ac:chgData name="吉澤 開" userId="03c174eacf7b5b0e" providerId="LiveId" clId="{E5B44C94-6728-4032-8E30-EF6C0C2D9412}" dt="2022-07-25T17:12:45.817" v="993" actId="1076"/>
          <ac:cxnSpMkLst>
            <pc:docMk/>
            <pc:sldMk cId="2944484256" sldId="557"/>
            <ac:cxnSpMk id="40" creationId="{873F689E-2064-4C3E-F492-92E5C649E1BC}"/>
          </ac:cxnSpMkLst>
        </pc:cxnChg>
        <pc:cxnChg chg="add mod">
          <ac:chgData name="吉澤 開" userId="03c174eacf7b5b0e" providerId="LiveId" clId="{E5B44C94-6728-4032-8E30-EF6C0C2D9412}" dt="2022-07-25T17:12:45.817" v="993" actId="1076"/>
          <ac:cxnSpMkLst>
            <pc:docMk/>
            <pc:sldMk cId="2944484256" sldId="557"/>
            <ac:cxnSpMk id="41" creationId="{AB273C58-946E-FD0B-3598-DC439080D456}"/>
          </ac:cxnSpMkLst>
        </pc:cxnChg>
      </pc:sldChg>
      <pc:sldChg chg="modSp add del mod modNotesTx">
        <pc:chgData name="吉澤 開" userId="03c174eacf7b5b0e" providerId="LiveId" clId="{E5B44C94-6728-4032-8E30-EF6C0C2D9412}" dt="2022-07-27T01:42:36.518" v="14700" actId="20577"/>
        <pc:sldMkLst>
          <pc:docMk/>
          <pc:sldMk cId="654946931" sldId="558"/>
        </pc:sldMkLst>
        <pc:spChg chg="mod">
          <ac:chgData name="吉澤 開" userId="03c174eacf7b5b0e" providerId="LiveId" clId="{E5B44C94-6728-4032-8E30-EF6C0C2D9412}" dt="2022-07-26T15:25:28.067" v="11887" actId="20577"/>
          <ac:spMkLst>
            <pc:docMk/>
            <pc:sldMk cId="654946931" sldId="558"/>
            <ac:spMk id="5" creationId="{04F93E29-20AF-8E32-E924-F50234805E34}"/>
          </ac:spMkLst>
        </pc:spChg>
      </pc:sldChg>
      <pc:sldChg chg="addSp delSp modSp mod modShow">
        <pc:chgData name="吉澤 開" userId="03c174eacf7b5b0e" providerId="LiveId" clId="{E5B44C94-6728-4032-8E30-EF6C0C2D9412}" dt="2022-07-26T14:19:08.304" v="11135" actId="1076"/>
        <pc:sldMkLst>
          <pc:docMk/>
          <pc:sldMk cId="1139664065" sldId="559"/>
        </pc:sldMkLst>
        <pc:spChg chg="mod">
          <ac:chgData name="吉澤 開" userId="03c174eacf7b5b0e" providerId="LiveId" clId="{E5B44C94-6728-4032-8E30-EF6C0C2D9412}" dt="2022-07-26T14:19:08.304" v="11135" actId="1076"/>
          <ac:spMkLst>
            <pc:docMk/>
            <pc:sldMk cId="1139664065" sldId="559"/>
            <ac:spMk id="2" creationId="{00000000-0000-0000-0000-000000000000}"/>
          </ac:spMkLst>
        </pc:spChg>
        <pc:spChg chg="mod">
          <ac:chgData name="吉澤 開" userId="03c174eacf7b5b0e" providerId="LiveId" clId="{E5B44C94-6728-4032-8E30-EF6C0C2D9412}" dt="2022-07-26T07:46:20.034" v="6631" actId="20577"/>
          <ac:spMkLst>
            <pc:docMk/>
            <pc:sldMk cId="1139664065" sldId="559"/>
            <ac:spMk id="3" creationId="{00000000-0000-0000-0000-000000000000}"/>
          </ac:spMkLst>
        </pc:spChg>
        <pc:spChg chg="mod">
          <ac:chgData name="吉澤 開" userId="03c174eacf7b5b0e" providerId="LiveId" clId="{E5B44C94-6728-4032-8E30-EF6C0C2D9412}" dt="2022-07-26T14:19:07.838" v="11134" actId="207"/>
          <ac:spMkLst>
            <pc:docMk/>
            <pc:sldMk cId="1139664065" sldId="559"/>
            <ac:spMk id="5" creationId="{3B41F29F-74D4-4BC5-E0BC-2F966D43B088}"/>
          </ac:spMkLst>
        </pc:spChg>
        <pc:spChg chg="mod">
          <ac:chgData name="吉澤 開" userId="03c174eacf7b5b0e" providerId="LiveId" clId="{E5B44C94-6728-4032-8E30-EF6C0C2D9412}" dt="2022-07-25T17:42:53.923" v="1185" actId="1076"/>
          <ac:spMkLst>
            <pc:docMk/>
            <pc:sldMk cId="1139664065" sldId="559"/>
            <ac:spMk id="10" creationId="{599E43AD-77A9-78DF-E7D3-B1B8599B0CD1}"/>
          </ac:spMkLst>
        </pc:spChg>
        <pc:spChg chg="del mod">
          <ac:chgData name="吉澤 開" userId="03c174eacf7b5b0e" providerId="LiveId" clId="{E5B44C94-6728-4032-8E30-EF6C0C2D9412}" dt="2022-07-25T17:42:52.520" v="1184" actId="478"/>
          <ac:spMkLst>
            <pc:docMk/>
            <pc:sldMk cId="1139664065" sldId="559"/>
            <ac:spMk id="15" creationId="{43AB6790-07E9-BE16-4BDE-A11ABDF44163}"/>
          </ac:spMkLst>
        </pc:spChg>
        <pc:spChg chg="add mod">
          <ac:chgData name="吉澤 開" userId="03c174eacf7b5b0e" providerId="LiveId" clId="{E5B44C94-6728-4032-8E30-EF6C0C2D9412}" dt="2022-07-25T17:42:59.308" v="1187" actId="1076"/>
          <ac:spMkLst>
            <pc:docMk/>
            <pc:sldMk cId="1139664065" sldId="559"/>
            <ac:spMk id="18" creationId="{B917687A-9D23-65B8-A467-C1F463CBF4FF}"/>
          </ac:spMkLst>
        </pc:spChg>
        <pc:spChg chg="add mod">
          <ac:chgData name="吉澤 開" userId="03c174eacf7b5b0e" providerId="LiveId" clId="{E5B44C94-6728-4032-8E30-EF6C0C2D9412}" dt="2022-07-25T17:42:59.308" v="1187" actId="1076"/>
          <ac:spMkLst>
            <pc:docMk/>
            <pc:sldMk cId="1139664065" sldId="559"/>
            <ac:spMk id="19" creationId="{930C00A8-5F40-2E07-0796-9B339DAE8D4F}"/>
          </ac:spMkLst>
        </pc:spChg>
        <pc:cxnChg chg="mod">
          <ac:chgData name="吉澤 開" userId="03c174eacf7b5b0e" providerId="LiveId" clId="{E5B44C94-6728-4032-8E30-EF6C0C2D9412}" dt="2022-07-25T17:42:52.520" v="1184" actId="478"/>
          <ac:cxnSpMkLst>
            <pc:docMk/>
            <pc:sldMk cId="1139664065" sldId="559"/>
            <ac:cxnSpMk id="16" creationId="{B8E3D894-9401-F82F-3B1B-195B045341E1}"/>
          </ac:cxnSpMkLst>
        </pc:cxnChg>
      </pc:sldChg>
      <pc:sldChg chg="addSp delSp modSp del mod ord modShow modNotesTx">
        <pc:chgData name="吉澤 開" userId="03c174eacf7b5b0e" providerId="LiveId" clId="{E5B44C94-6728-4032-8E30-EF6C0C2D9412}" dt="2022-07-27T00:36:57.370" v="14051" actId="47"/>
        <pc:sldMkLst>
          <pc:docMk/>
          <pc:sldMk cId="249856684" sldId="560"/>
        </pc:sldMkLst>
        <pc:spChg chg="mod">
          <ac:chgData name="吉澤 開" userId="03c174eacf7b5b0e" providerId="LiveId" clId="{E5B44C94-6728-4032-8E30-EF6C0C2D9412}" dt="2022-07-25T18:26:43.559" v="2663"/>
          <ac:spMkLst>
            <pc:docMk/>
            <pc:sldMk cId="249856684" sldId="560"/>
            <ac:spMk id="2" creationId="{00000000-0000-0000-0000-000000000000}"/>
          </ac:spMkLst>
        </pc:spChg>
        <pc:spChg chg="add del mod topLvl">
          <ac:chgData name="吉澤 開" userId="03c174eacf7b5b0e" providerId="LiveId" clId="{E5B44C94-6728-4032-8E30-EF6C0C2D9412}" dt="2022-07-25T18:46:37.806" v="3095" actId="478"/>
          <ac:spMkLst>
            <pc:docMk/>
            <pc:sldMk cId="249856684" sldId="560"/>
            <ac:spMk id="4" creationId="{CF458984-E06D-F463-AE8A-AAD0FDB97344}"/>
          </ac:spMkLst>
        </pc:spChg>
        <pc:spChg chg="add del mod topLvl">
          <ac:chgData name="吉澤 開" userId="03c174eacf7b5b0e" providerId="LiveId" clId="{E5B44C94-6728-4032-8E30-EF6C0C2D9412}" dt="2022-07-25T18:46:37.806" v="3095" actId="478"/>
          <ac:spMkLst>
            <pc:docMk/>
            <pc:sldMk cId="249856684" sldId="560"/>
            <ac:spMk id="5" creationId="{415BDFF2-D6B7-D12A-6328-ECAFC4B61D7E}"/>
          </ac:spMkLst>
        </pc:spChg>
        <pc:spChg chg="add del mod topLvl">
          <ac:chgData name="吉澤 開" userId="03c174eacf7b5b0e" providerId="LiveId" clId="{E5B44C94-6728-4032-8E30-EF6C0C2D9412}" dt="2022-07-25T18:46:37.806" v="3095" actId="478"/>
          <ac:spMkLst>
            <pc:docMk/>
            <pc:sldMk cId="249856684" sldId="560"/>
            <ac:spMk id="6" creationId="{3CF3AE2C-D9EE-C21E-0B17-B8AF823128D8}"/>
          </ac:spMkLst>
        </pc:spChg>
        <pc:spChg chg="add del mod topLvl">
          <ac:chgData name="吉澤 開" userId="03c174eacf7b5b0e" providerId="LiveId" clId="{E5B44C94-6728-4032-8E30-EF6C0C2D9412}" dt="2022-07-25T18:46:37.806" v="3095" actId="478"/>
          <ac:spMkLst>
            <pc:docMk/>
            <pc:sldMk cId="249856684" sldId="560"/>
            <ac:spMk id="7" creationId="{CEA20E09-ACB5-0376-54AA-D3D7118D5807}"/>
          </ac:spMkLst>
        </pc:spChg>
        <pc:spChg chg="add del mod topLvl">
          <ac:chgData name="吉澤 開" userId="03c174eacf7b5b0e" providerId="LiveId" clId="{E5B44C94-6728-4032-8E30-EF6C0C2D9412}" dt="2022-07-25T18:46:37.806" v="3095" actId="478"/>
          <ac:spMkLst>
            <pc:docMk/>
            <pc:sldMk cId="249856684" sldId="560"/>
            <ac:spMk id="8" creationId="{7D213916-D630-267B-32F0-145D544DE688}"/>
          </ac:spMkLst>
        </pc:spChg>
        <pc:spChg chg="add del mod topLvl">
          <ac:chgData name="吉澤 開" userId="03c174eacf7b5b0e" providerId="LiveId" clId="{E5B44C94-6728-4032-8E30-EF6C0C2D9412}" dt="2022-07-25T18:46:37.806" v="3095" actId="478"/>
          <ac:spMkLst>
            <pc:docMk/>
            <pc:sldMk cId="249856684" sldId="560"/>
            <ac:spMk id="9" creationId="{7A8B91DD-1838-D89C-6159-9D55AA0619CE}"/>
          </ac:spMkLst>
        </pc:spChg>
        <pc:spChg chg="add del mod topLvl">
          <ac:chgData name="吉澤 開" userId="03c174eacf7b5b0e" providerId="LiveId" clId="{E5B44C94-6728-4032-8E30-EF6C0C2D9412}" dt="2022-07-25T18:46:37.806" v="3095" actId="478"/>
          <ac:spMkLst>
            <pc:docMk/>
            <pc:sldMk cId="249856684" sldId="560"/>
            <ac:spMk id="10" creationId="{080EDBAD-F9AB-DEE5-0F22-225DEB1BCB2E}"/>
          </ac:spMkLst>
        </pc:spChg>
        <pc:spChg chg="add del mod topLvl">
          <ac:chgData name="吉澤 開" userId="03c174eacf7b5b0e" providerId="LiveId" clId="{E5B44C94-6728-4032-8E30-EF6C0C2D9412}" dt="2022-07-25T18:46:37.806" v="3095" actId="478"/>
          <ac:spMkLst>
            <pc:docMk/>
            <pc:sldMk cId="249856684" sldId="560"/>
            <ac:spMk id="11" creationId="{15950950-356F-DCE5-BDB5-83EA250A9EE1}"/>
          </ac:spMkLst>
        </pc:spChg>
        <pc:spChg chg="add del mod topLvl">
          <ac:chgData name="吉澤 開" userId="03c174eacf7b5b0e" providerId="LiveId" clId="{E5B44C94-6728-4032-8E30-EF6C0C2D9412}" dt="2022-07-25T18:46:37.806" v="3095" actId="478"/>
          <ac:spMkLst>
            <pc:docMk/>
            <pc:sldMk cId="249856684" sldId="560"/>
            <ac:spMk id="12" creationId="{31947C4F-BD7E-6A91-B5DF-0FF647C94194}"/>
          </ac:spMkLst>
        </pc:spChg>
        <pc:spChg chg="add del mod topLvl">
          <ac:chgData name="吉澤 開" userId="03c174eacf7b5b0e" providerId="LiveId" clId="{E5B44C94-6728-4032-8E30-EF6C0C2D9412}" dt="2022-07-25T18:46:37.806" v="3095" actId="478"/>
          <ac:spMkLst>
            <pc:docMk/>
            <pc:sldMk cId="249856684" sldId="560"/>
            <ac:spMk id="13" creationId="{A9A7F5EA-17F6-08FE-439A-AF4446739EC6}"/>
          </ac:spMkLst>
        </pc:spChg>
        <pc:spChg chg="add del mod topLvl">
          <ac:chgData name="吉澤 開" userId="03c174eacf7b5b0e" providerId="LiveId" clId="{E5B44C94-6728-4032-8E30-EF6C0C2D9412}" dt="2022-07-25T18:46:37.806" v="3095" actId="478"/>
          <ac:spMkLst>
            <pc:docMk/>
            <pc:sldMk cId="249856684" sldId="560"/>
            <ac:spMk id="14" creationId="{65D8CDBD-645F-471E-F15D-76BB4525EB59}"/>
          </ac:spMkLst>
        </pc:spChg>
        <pc:spChg chg="add del mod topLvl">
          <ac:chgData name="吉澤 開" userId="03c174eacf7b5b0e" providerId="LiveId" clId="{E5B44C94-6728-4032-8E30-EF6C0C2D9412}" dt="2022-07-25T18:46:37.806" v="3095" actId="478"/>
          <ac:spMkLst>
            <pc:docMk/>
            <pc:sldMk cId="249856684" sldId="560"/>
            <ac:spMk id="15" creationId="{034B9946-3CD3-1D98-2CFC-F02BE7D72D21}"/>
          </ac:spMkLst>
        </pc:spChg>
        <pc:spChg chg="add del mod topLvl">
          <ac:chgData name="吉澤 開" userId="03c174eacf7b5b0e" providerId="LiveId" clId="{E5B44C94-6728-4032-8E30-EF6C0C2D9412}" dt="2022-07-25T18:46:37.806" v="3095" actId="478"/>
          <ac:spMkLst>
            <pc:docMk/>
            <pc:sldMk cId="249856684" sldId="560"/>
            <ac:spMk id="17" creationId="{6337C8B7-6537-1651-C010-ACD2BFEB3F3D}"/>
          </ac:spMkLst>
        </pc:spChg>
        <pc:spChg chg="mod topLvl">
          <ac:chgData name="吉澤 開" userId="03c174eacf7b5b0e" providerId="LiveId" clId="{E5B44C94-6728-4032-8E30-EF6C0C2D9412}" dt="2022-07-25T18:46:37.281" v="3094" actId="1076"/>
          <ac:spMkLst>
            <pc:docMk/>
            <pc:sldMk cId="249856684" sldId="560"/>
            <ac:spMk id="18" creationId="{0971076E-57B3-CA3A-2D52-63CF6D3FE817}"/>
          </ac:spMkLst>
        </pc:spChg>
        <pc:spChg chg="mod topLvl">
          <ac:chgData name="吉澤 開" userId="03c174eacf7b5b0e" providerId="LiveId" clId="{E5B44C94-6728-4032-8E30-EF6C0C2D9412}" dt="2022-07-25T18:46:37.281" v="3094" actId="1076"/>
          <ac:spMkLst>
            <pc:docMk/>
            <pc:sldMk cId="249856684" sldId="560"/>
            <ac:spMk id="19" creationId="{7910D88B-3F00-4DB0-595D-8AA2E96FB6FA}"/>
          </ac:spMkLst>
        </pc:spChg>
        <pc:spChg chg="mod topLvl">
          <ac:chgData name="吉澤 開" userId="03c174eacf7b5b0e" providerId="LiveId" clId="{E5B44C94-6728-4032-8E30-EF6C0C2D9412}" dt="2022-07-25T18:46:37.281" v="3094" actId="1076"/>
          <ac:spMkLst>
            <pc:docMk/>
            <pc:sldMk cId="249856684" sldId="560"/>
            <ac:spMk id="20" creationId="{8D736CF9-BF0C-154D-8ABF-71D89857717E}"/>
          </ac:spMkLst>
        </pc:spChg>
        <pc:spChg chg="mod topLvl">
          <ac:chgData name="吉澤 開" userId="03c174eacf7b5b0e" providerId="LiveId" clId="{E5B44C94-6728-4032-8E30-EF6C0C2D9412}" dt="2022-07-25T18:46:37.281" v="3094" actId="1076"/>
          <ac:spMkLst>
            <pc:docMk/>
            <pc:sldMk cId="249856684" sldId="560"/>
            <ac:spMk id="21" creationId="{940D3E54-4EE9-B409-C65F-4372C3073462}"/>
          </ac:spMkLst>
        </pc:spChg>
        <pc:spChg chg="mod topLvl">
          <ac:chgData name="吉澤 開" userId="03c174eacf7b5b0e" providerId="LiveId" clId="{E5B44C94-6728-4032-8E30-EF6C0C2D9412}" dt="2022-07-25T18:46:37.281" v="3094" actId="1076"/>
          <ac:spMkLst>
            <pc:docMk/>
            <pc:sldMk cId="249856684" sldId="560"/>
            <ac:spMk id="22" creationId="{D29DCC10-F487-C8BA-3F9D-41E9F2590EC7}"/>
          </ac:spMkLst>
        </pc:spChg>
        <pc:spChg chg="mod topLvl">
          <ac:chgData name="吉澤 開" userId="03c174eacf7b5b0e" providerId="LiveId" clId="{E5B44C94-6728-4032-8E30-EF6C0C2D9412}" dt="2022-07-25T18:46:37.281" v="3094" actId="1076"/>
          <ac:spMkLst>
            <pc:docMk/>
            <pc:sldMk cId="249856684" sldId="560"/>
            <ac:spMk id="23" creationId="{4A7FE7ED-39A6-E6A2-3B98-CFCD266EB12A}"/>
          </ac:spMkLst>
        </pc:spChg>
        <pc:spChg chg="mod topLvl">
          <ac:chgData name="吉澤 開" userId="03c174eacf7b5b0e" providerId="LiveId" clId="{E5B44C94-6728-4032-8E30-EF6C0C2D9412}" dt="2022-07-25T19:06:18.105" v="3825" actId="207"/>
          <ac:spMkLst>
            <pc:docMk/>
            <pc:sldMk cId="249856684" sldId="560"/>
            <ac:spMk id="24" creationId="{A6E6BB27-5EA4-F8FC-10A5-1EAD69585C12}"/>
          </ac:spMkLst>
        </pc:spChg>
        <pc:spChg chg="mod topLvl">
          <ac:chgData name="吉澤 開" userId="03c174eacf7b5b0e" providerId="LiveId" clId="{E5B44C94-6728-4032-8E30-EF6C0C2D9412}" dt="2022-07-25T18:46:37.281" v="3094" actId="1076"/>
          <ac:spMkLst>
            <pc:docMk/>
            <pc:sldMk cId="249856684" sldId="560"/>
            <ac:spMk id="25" creationId="{AFE2D88C-2EDA-F2AF-88F7-522BBE7F5319}"/>
          </ac:spMkLst>
        </pc:spChg>
        <pc:spChg chg="mod topLvl">
          <ac:chgData name="吉澤 開" userId="03c174eacf7b5b0e" providerId="LiveId" clId="{E5B44C94-6728-4032-8E30-EF6C0C2D9412}" dt="2022-07-25T18:46:37.281" v="3094" actId="1076"/>
          <ac:spMkLst>
            <pc:docMk/>
            <pc:sldMk cId="249856684" sldId="560"/>
            <ac:spMk id="26" creationId="{ADD38CE6-B473-4DDE-AB58-C9F694A23E57}"/>
          </ac:spMkLst>
        </pc:spChg>
        <pc:spChg chg="mod topLvl">
          <ac:chgData name="吉澤 開" userId="03c174eacf7b5b0e" providerId="LiveId" clId="{E5B44C94-6728-4032-8E30-EF6C0C2D9412}" dt="2022-07-25T18:46:37.281" v="3094" actId="1076"/>
          <ac:spMkLst>
            <pc:docMk/>
            <pc:sldMk cId="249856684" sldId="560"/>
            <ac:spMk id="27" creationId="{3D24C813-10F0-2533-2FEC-8E44048D87FF}"/>
          </ac:spMkLst>
        </pc:spChg>
        <pc:spChg chg="mod topLvl">
          <ac:chgData name="吉澤 開" userId="03c174eacf7b5b0e" providerId="LiveId" clId="{E5B44C94-6728-4032-8E30-EF6C0C2D9412}" dt="2022-07-25T18:46:37.281" v="3094" actId="1076"/>
          <ac:spMkLst>
            <pc:docMk/>
            <pc:sldMk cId="249856684" sldId="560"/>
            <ac:spMk id="28" creationId="{628B6D76-3C18-691C-2D58-F6CFF5EBBF64}"/>
          </ac:spMkLst>
        </pc:spChg>
        <pc:spChg chg="mod topLvl">
          <ac:chgData name="吉澤 開" userId="03c174eacf7b5b0e" providerId="LiveId" clId="{E5B44C94-6728-4032-8E30-EF6C0C2D9412}" dt="2022-07-25T18:46:37.281" v="3094" actId="1076"/>
          <ac:spMkLst>
            <pc:docMk/>
            <pc:sldMk cId="249856684" sldId="560"/>
            <ac:spMk id="29" creationId="{F64B58CC-B82B-A985-1018-FF3BFDD20952}"/>
          </ac:spMkLst>
        </pc:spChg>
        <pc:spChg chg="mod topLvl">
          <ac:chgData name="吉澤 開" userId="03c174eacf7b5b0e" providerId="LiveId" clId="{E5B44C94-6728-4032-8E30-EF6C0C2D9412}" dt="2022-07-25T18:46:37.281" v="3094" actId="1076"/>
          <ac:spMkLst>
            <pc:docMk/>
            <pc:sldMk cId="249856684" sldId="560"/>
            <ac:spMk id="31" creationId="{DEBDDCF7-DFDD-8F7C-A34E-FFC5EAE62B63}"/>
          </ac:spMkLst>
        </pc:spChg>
        <pc:spChg chg="add del mod topLvl">
          <ac:chgData name="吉澤 開" userId="03c174eacf7b5b0e" providerId="LiveId" clId="{E5B44C94-6728-4032-8E30-EF6C0C2D9412}" dt="2022-07-25T18:46:37.806" v="3095" actId="478"/>
          <ac:spMkLst>
            <pc:docMk/>
            <pc:sldMk cId="249856684" sldId="560"/>
            <ac:spMk id="32" creationId="{C2010613-BEA7-5DA0-C96D-D21B60F4095D}"/>
          </ac:spMkLst>
        </pc:spChg>
        <pc:spChg chg="add del mod topLvl">
          <ac:chgData name="吉澤 開" userId="03c174eacf7b5b0e" providerId="LiveId" clId="{E5B44C94-6728-4032-8E30-EF6C0C2D9412}" dt="2022-07-25T18:46:37.806" v="3095" actId="478"/>
          <ac:spMkLst>
            <pc:docMk/>
            <pc:sldMk cId="249856684" sldId="560"/>
            <ac:spMk id="33" creationId="{ADD16471-1CA5-B89E-38FD-5F3B24361CE5}"/>
          </ac:spMkLst>
        </pc:spChg>
        <pc:spChg chg="add del mod topLvl">
          <ac:chgData name="吉澤 開" userId="03c174eacf7b5b0e" providerId="LiveId" clId="{E5B44C94-6728-4032-8E30-EF6C0C2D9412}" dt="2022-07-25T18:46:37.806" v="3095" actId="478"/>
          <ac:spMkLst>
            <pc:docMk/>
            <pc:sldMk cId="249856684" sldId="560"/>
            <ac:spMk id="34" creationId="{BFC0994A-CC74-AF06-2781-ADA13E3D2D5F}"/>
          </ac:spMkLst>
        </pc:spChg>
        <pc:spChg chg="add del mod">
          <ac:chgData name="吉澤 開" userId="03c174eacf7b5b0e" providerId="LiveId" clId="{E5B44C94-6728-4032-8E30-EF6C0C2D9412}" dt="2022-07-25T18:46:37.806" v="3095" actId="478"/>
          <ac:spMkLst>
            <pc:docMk/>
            <pc:sldMk cId="249856684" sldId="560"/>
            <ac:spMk id="35" creationId="{876D41ED-076F-8D6D-7270-2045A939F89B}"/>
          </ac:spMkLst>
        </pc:spChg>
        <pc:spChg chg="add del mod">
          <ac:chgData name="吉澤 開" userId="03c174eacf7b5b0e" providerId="LiveId" clId="{E5B44C94-6728-4032-8E30-EF6C0C2D9412}" dt="2022-07-25T18:46:37.806" v="3095" actId="478"/>
          <ac:spMkLst>
            <pc:docMk/>
            <pc:sldMk cId="249856684" sldId="560"/>
            <ac:spMk id="37" creationId="{DC4AEC0A-2B5E-F506-191C-FFFF34683EE3}"/>
          </ac:spMkLst>
        </pc:spChg>
        <pc:spChg chg="add del mod">
          <ac:chgData name="吉澤 開" userId="03c174eacf7b5b0e" providerId="LiveId" clId="{E5B44C94-6728-4032-8E30-EF6C0C2D9412}" dt="2022-07-25T18:46:37.806" v="3095" actId="478"/>
          <ac:spMkLst>
            <pc:docMk/>
            <pc:sldMk cId="249856684" sldId="560"/>
            <ac:spMk id="38" creationId="{AD5F26C6-277B-1CCC-A5F5-9E65D8156BD5}"/>
          </ac:spMkLst>
        </pc:spChg>
        <pc:spChg chg="add del mod">
          <ac:chgData name="吉澤 開" userId="03c174eacf7b5b0e" providerId="LiveId" clId="{E5B44C94-6728-4032-8E30-EF6C0C2D9412}" dt="2022-07-25T18:46:37.806" v="3095" actId="478"/>
          <ac:spMkLst>
            <pc:docMk/>
            <pc:sldMk cId="249856684" sldId="560"/>
            <ac:spMk id="39" creationId="{C0C2F59C-07D4-33CB-3132-9C24C9163B69}"/>
          </ac:spMkLst>
        </pc:spChg>
        <pc:spChg chg="add del mod">
          <ac:chgData name="吉澤 開" userId="03c174eacf7b5b0e" providerId="LiveId" clId="{E5B44C94-6728-4032-8E30-EF6C0C2D9412}" dt="2022-07-25T18:46:37.806" v="3095" actId="478"/>
          <ac:spMkLst>
            <pc:docMk/>
            <pc:sldMk cId="249856684" sldId="560"/>
            <ac:spMk id="40" creationId="{488B5F63-2801-2BEC-A411-80939CCFD80D}"/>
          </ac:spMkLst>
        </pc:spChg>
        <pc:spChg chg="add del mod">
          <ac:chgData name="吉澤 開" userId="03c174eacf7b5b0e" providerId="LiveId" clId="{E5B44C94-6728-4032-8E30-EF6C0C2D9412}" dt="2022-07-25T18:46:37.806" v="3095" actId="478"/>
          <ac:spMkLst>
            <pc:docMk/>
            <pc:sldMk cId="249856684" sldId="560"/>
            <ac:spMk id="41" creationId="{E19836EF-1F70-D6DB-7C7E-F402FC9B9693}"/>
          </ac:spMkLst>
        </pc:spChg>
        <pc:spChg chg="mod">
          <ac:chgData name="吉澤 開" userId="03c174eacf7b5b0e" providerId="LiveId" clId="{E5B44C94-6728-4032-8E30-EF6C0C2D9412}" dt="2022-07-25T18:46:37.281" v="3094" actId="1076"/>
          <ac:spMkLst>
            <pc:docMk/>
            <pc:sldMk cId="249856684" sldId="560"/>
            <ac:spMk id="42" creationId="{D8CD61B0-F2FA-E170-1774-783019AA8AD5}"/>
          </ac:spMkLst>
        </pc:spChg>
        <pc:spChg chg="mod">
          <ac:chgData name="吉澤 開" userId="03c174eacf7b5b0e" providerId="LiveId" clId="{E5B44C94-6728-4032-8E30-EF6C0C2D9412}" dt="2022-07-25T18:46:37.281" v="3094" actId="1076"/>
          <ac:spMkLst>
            <pc:docMk/>
            <pc:sldMk cId="249856684" sldId="560"/>
            <ac:spMk id="43" creationId="{6F6CF107-0C1B-97ED-D959-E72013F97807}"/>
          </ac:spMkLst>
        </pc:spChg>
        <pc:spChg chg="del mod">
          <ac:chgData name="吉澤 開" userId="03c174eacf7b5b0e" providerId="LiveId" clId="{E5B44C94-6728-4032-8E30-EF6C0C2D9412}" dt="2022-07-25T18:37:56.715" v="2725" actId="478"/>
          <ac:spMkLst>
            <pc:docMk/>
            <pc:sldMk cId="249856684" sldId="560"/>
            <ac:spMk id="44" creationId="{EF5077AF-B4F6-3301-6ACF-4085A501C19B}"/>
          </ac:spMkLst>
        </pc:spChg>
        <pc:spChg chg="mod">
          <ac:chgData name="吉澤 開" userId="03c174eacf7b5b0e" providerId="LiveId" clId="{E5B44C94-6728-4032-8E30-EF6C0C2D9412}" dt="2022-07-25T18:46:37.281" v="3094" actId="1076"/>
          <ac:spMkLst>
            <pc:docMk/>
            <pc:sldMk cId="249856684" sldId="560"/>
            <ac:spMk id="45" creationId="{5CC493DF-F5E8-C23A-BDD8-373723B8B6EB}"/>
          </ac:spMkLst>
        </pc:spChg>
        <pc:spChg chg="mod">
          <ac:chgData name="吉澤 開" userId="03c174eacf7b5b0e" providerId="LiveId" clId="{E5B44C94-6728-4032-8E30-EF6C0C2D9412}" dt="2022-07-25T18:11:12.036" v="1752" actId="14100"/>
          <ac:spMkLst>
            <pc:docMk/>
            <pc:sldMk cId="249856684" sldId="560"/>
            <ac:spMk id="46" creationId="{69312048-B387-7084-1EA1-1F3D54D65802}"/>
          </ac:spMkLst>
        </pc:spChg>
        <pc:spChg chg="mod">
          <ac:chgData name="吉澤 開" userId="03c174eacf7b5b0e" providerId="LiveId" clId="{E5B44C94-6728-4032-8E30-EF6C0C2D9412}" dt="2022-07-25T17:59:25.565" v="1681" actId="1076"/>
          <ac:spMkLst>
            <pc:docMk/>
            <pc:sldMk cId="249856684" sldId="560"/>
            <ac:spMk id="49" creationId="{13E1D4D6-35A5-D53F-AA60-397FEE906227}"/>
          </ac:spMkLst>
        </pc:spChg>
        <pc:spChg chg="mod">
          <ac:chgData name="吉澤 開" userId="03c174eacf7b5b0e" providerId="LiveId" clId="{E5B44C94-6728-4032-8E30-EF6C0C2D9412}" dt="2022-07-25T17:59:25.565" v="1681" actId="1076"/>
          <ac:spMkLst>
            <pc:docMk/>
            <pc:sldMk cId="249856684" sldId="560"/>
            <ac:spMk id="50" creationId="{16140458-157C-6850-0759-ADE9C8EC3CB9}"/>
          </ac:spMkLst>
        </pc:spChg>
        <pc:spChg chg="mod">
          <ac:chgData name="吉澤 開" userId="03c174eacf7b5b0e" providerId="LiveId" clId="{E5B44C94-6728-4032-8E30-EF6C0C2D9412}" dt="2022-07-25T17:59:25.565" v="1681" actId="1076"/>
          <ac:spMkLst>
            <pc:docMk/>
            <pc:sldMk cId="249856684" sldId="560"/>
            <ac:spMk id="51" creationId="{DC07F21A-3B4A-9D65-0D9F-4B6A3DDCA4EA}"/>
          </ac:spMkLst>
        </pc:spChg>
        <pc:spChg chg="mod">
          <ac:chgData name="吉澤 開" userId="03c174eacf7b5b0e" providerId="LiveId" clId="{E5B44C94-6728-4032-8E30-EF6C0C2D9412}" dt="2022-07-25T17:59:29.083" v="1682" actId="1076"/>
          <ac:spMkLst>
            <pc:docMk/>
            <pc:sldMk cId="249856684" sldId="560"/>
            <ac:spMk id="52" creationId="{56D36C6A-9798-47BC-1053-EEE864AA3AEF}"/>
          </ac:spMkLst>
        </pc:spChg>
        <pc:spChg chg="add del">
          <ac:chgData name="吉澤 開" userId="03c174eacf7b5b0e" providerId="LiveId" clId="{E5B44C94-6728-4032-8E30-EF6C0C2D9412}" dt="2022-07-25T17:55:27.911" v="1652" actId="22"/>
          <ac:spMkLst>
            <pc:docMk/>
            <pc:sldMk cId="249856684" sldId="560"/>
            <ac:spMk id="53" creationId="{ECB856D0-5E88-1C3A-253A-86B007091CA8}"/>
          </ac:spMkLst>
        </pc:spChg>
        <pc:spChg chg="add del mod">
          <ac:chgData name="吉澤 開" userId="03c174eacf7b5b0e" providerId="LiveId" clId="{E5B44C94-6728-4032-8E30-EF6C0C2D9412}" dt="2022-07-25T18:57:44.629" v="3657" actId="1076"/>
          <ac:spMkLst>
            <pc:docMk/>
            <pc:sldMk cId="249856684" sldId="560"/>
            <ac:spMk id="54" creationId="{0DB0D186-0997-2793-9453-E513AB892975}"/>
          </ac:spMkLst>
        </pc:spChg>
        <pc:spChg chg="add del mod">
          <ac:chgData name="吉澤 開" userId="03c174eacf7b5b0e" providerId="LiveId" clId="{E5B44C94-6728-4032-8E30-EF6C0C2D9412}" dt="2022-07-25T18:46:37.806" v="3095" actId="478"/>
          <ac:spMkLst>
            <pc:docMk/>
            <pc:sldMk cId="249856684" sldId="560"/>
            <ac:spMk id="55" creationId="{58409455-F711-5347-B131-0E2F85F42BB6}"/>
          </ac:spMkLst>
        </pc:spChg>
        <pc:spChg chg="add mod">
          <ac:chgData name="吉澤 開" userId="03c174eacf7b5b0e" providerId="LiveId" clId="{E5B44C94-6728-4032-8E30-EF6C0C2D9412}" dt="2022-07-25T18:46:37.281" v="3094" actId="1076"/>
          <ac:spMkLst>
            <pc:docMk/>
            <pc:sldMk cId="249856684" sldId="560"/>
            <ac:spMk id="56" creationId="{81DD2C76-FA47-CD3A-046A-74BA11CDE3B0}"/>
          </ac:spMkLst>
        </pc:spChg>
        <pc:spChg chg="add mod">
          <ac:chgData name="吉澤 開" userId="03c174eacf7b5b0e" providerId="LiveId" clId="{E5B44C94-6728-4032-8E30-EF6C0C2D9412}" dt="2022-07-25T18:10:40.607" v="1751" actId="1076"/>
          <ac:spMkLst>
            <pc:docMk/>
            <pc:sldMk cId="249856684" sldId="560"/>
            <ac:spMk id="57" creationId="{AD479BBD-F0EE-33AF-F5C5-7E5412107CBC}"/>
          </ac:spMkLst>
        </pc:spChg>
        <pc:spChg chg="add mod">
          <ac:chgData name="吉澤 開" userId="03c174eacf7b5b0e" providerId="LiveId" clId="{E5B44C94-6728-4032-8E30-EF6C0C2D9412}" dt="2022-07-25T18:10:36.981" v="1750" actId="1076"/>
          <ac:spMkLst>
            <pc:docMk/>
            <pc:sldMk cId="249856684" sldId="560"/>
            <ac:spMk id="58" creationId="{B0EA6517-E53C-1814-FEB1-A366958ED320}"/>
          </ac:spMkLst>
        </pc:spChg>
        <pc:spChg chg="add mod">
          <ac:chgData name="吉澤 開" userId="03c174eacf7b5b0e" providerId="LiveId" clId="{E5B44C94-6728-4032-8E30-EF6C0C2D9412}" dt="2022-07-25T18:46:37.281" v="3094" actId="1076"/>
          <ac:spMkLst>
            <pc:docMk/>
            <pc:sldMk cId="249856684" sldId="560"/>
            <ac:spMk id="59" creationId="{42DE6DA0-4F39-A2B2-A6DA-51F35B561C3B}"/>
          </ac:spMkLst>
        </pc:spChg>
        <pc:spChg chg="add del mod">
          <ac:chgData name="吉澤 開" userId="03c174eacf7b5b0e" providerId="LiveId" clId="{E5B44C94-6728-4032-8E30-EF6C0C2D9412}" dt="2022-07-25T18:46:37.806" v="3095" actId="478"/>
          <ac:spMkLst>
            <pc:docMk/>
            <pc:sldMk cId="249856684" sldId="560"/>
            <ac:spMk id="60" creationId="{B4627005-617E-87F9-D679-F80538539FC8}"/>
          </ac:spMkLst>
        </pc:spChg>
        <pc:spChg chg="add del mod">
          <ac:chgData name="吉澤 開" userId="03c174eacf7b5b0e" providerId="LiveId" clId="{E5B44C94-6728-4032-8E30-EF6C0C2D9412}" dt="2022-07-25T18:46:37.806" v="3095" actId="478"/>
          <ac:spMkLst>
            <pc:docMk/>
            <pc:sldMk cId="249856684" sldId="560"/>
            <ac:spMk id="61" creationId="{2F36E189-6627-9E24-A018-4AE012362EB0}"/>
          </ac:spMkLst>
        </pc:spChg>
        <pc:spChg chg="add del mod">
          <ac:chgData name="吉澤 開" userId="03c174eacf7b5b0e" providerId="LiveId" clId="{E5B44C94-6728-4032-8E30-EF6C0C2D9412}" dt="2022-07-25T18:46:37.806" v="3095" actId="478"/>
          <ac:spMkLst>
            <pc:docMk/>
            <pc:sldMk cId="249856684" sldId="560"/>
            <ac:spMk id="62" creationId="{1DB6A411-0623-EA13-4FB6-ECA0B1742624}"/>
          </ac:spMkLst>
        </pc:spChg>
        <pc:spChg chg="add mod">
          <ac:chgData name="吉澤 開" userId="03c174eacf7b5b0e" providerId="LiveId" clId="{E5B44C94-6728-4032-8E30-EF6C0C2D9412}" dt="2022-07-25T18:46:37.281" v="3094" actId="1076"/>
          <ac:spMkLst>
            <pc:docMk/>
            <pc:sldMk cId="249856684" sldId="560"/>
            <ac:spMk id="63" creationId="{95258654-7AAC-AAA6-4D5C-CCA5F705A96F}"/>
          </ac:spMkLst>
        </pc:spChg>
        <pc:spChg chg="add mod">
          <ac:chgData name="吉澤 開" userId="03c174eacf7b5b0e" providerId="LiveId" clId="{E5B44C94-6728-4032-8E30-EF6C0C2D9412}" dt="2022-07-25T18:46:37.281" v="3094" actId="1076"/>
          <ac:spMkLst>
            <pc:docMk/>
            <pc:sldMk cId="249856684" sldId="560"/>
            <ac:spMk id="64" creationId="{F87B9BFE-7E20-2569-CF4B-B61D79ECC4E9}"/>
          </ac:spMkLst>
        </pc:spChg>
        <pc:spChg chg="add mod">
          <ac:chgData name="吉澤 開" userId="03c174eacf7b5b0e" providerId="LiveId" clId="{E5B44C94-6728-4032-8E30-EF6C0C2D9412}" dt="2022-07-25T18:46:37.281" v="3094" actId="1076"/>
          <ac:spMkLst>
            <pc:docMk/>
            <pc:sldMk cId="249856684" sldId="560"/>
            <ac:spMk id="65" creationId="{6B028C41-BD8C-B3A0-15E2-AC970DAFFABC}"/>
          </ac:spMkLst>
        </pc:spChg>
        <pc:spChg chg="add mod">
          <ac:chgData name="吉澤 開" userId="03c174eacf7b5b0e" providerId="LiveId" clId="{E5B44C94-6728-4032-8E30-EF6C0C2D9412}" dt="2022-07-25T18:46:37.281" v="3094" actId="1076"/>
          <ac:spMkLst>
            <pc:docMk/>
            <pc:sldMk cId="249856684" sldId="560"/>
            <ac:spMk id="66" creationId="{723FC404-096D-568E-5259-E090F847112E}"/>
          </ac:spMkLst>
        </pc:spChg>
        <pc:spChg chg="add mod">
          <ac:chgData name="吉澤 開" userId="03c174eacf7b5b0e" providerId="LiveId" clId="{E5B44C94-6728-4032-8E30-EF6C0C2D9412}" dt="2022-07-25T18:46:37.281" v="3094" actId="1076"/>
          <ac:spMkLst>
            <pc:docMk/>
            <pc:sldMk cId="249856684" sldId="560"/>
            <ac:spMk id="67" creationId="{94C1CB12-84FB-6297-C230-A45BEE680197}"/>
          </ac:spMkLst>
        </pc:spChg>
        <pc:grpChg chg="add del mod">
          <ac:chgData name="吉澤 開" userId="03c174eacf7b5b0e" providerId="LiveId" clId="{E5B44C94-6728-4032-8E30-EF6C0C2D9412}" dt="2022-07-25T17:57:01.392" v="1667" actId="165"/>
          <ac:grpSpMkLst>
            <pc:docMk/>
            <pc:sldMk cId="249856684" sldId="560"/>
            <ac:grpSpMk id="36" creationId="{17CB3C59-54C6-8B08-2B01-09CF1F2C5026}"/>
          </ac:grpSpMkLst>
        </pc:grpChg>
        <pc:cxnChg chg="add del mod topLvl">
          <ac:chgData name="吉澤 開" userId="03c174eacf7b5b0e" providerId="LiveId" clId="{E5B44C94-6728-4032-8E30-EF6C0C2D9412}" dt="2022-07-25T18:46:37.806" v="3095" actId="478"/>
          <ac:cxnSpMkLst>
            <pc:docMk/>
            <pc:sldMk cId="249856684" sldId="560"/>
            <ac:cxnSpMk id="16" creationId="{57F6D48E-DEC5-3D4E-FD0C-5D3ACC44F98D}"/>
          </ac:cxnSpMkLst>
        </pc:cxnChg>
        <pc:cxnChg chg="mod topLvl">
          <ac:chgData name="吉澤 開" userId="03c174eacf7b5b0e" providerId="LiveId" clId="{E5B44C94-6728-4032-8E30-EF6C0C2D9412}" dt="2022-07-25T18:46:37.281" v="3094" actId="1076"/>
          <ac:cxnSpMkLst>
            <pc:docMk/>
            <pc:sldMk cId="249856684" sldId="560"/>
            <ac:cxnSpMk id="30" creationId="{BA3CCD8F-0504-6CB6-78F1-7995D3D1E0E8}"/>
          </ac:cxnSpMkLst>
        </pc:cxnChg>
      </pc:sldChg>
      <pc:sldChg chg="addSp delSp modSp mod modNotesTx">
        <pc:chgData name="吉澤 開" userId="03c174eacf7b5b0e" providerId="LiveId" clId="{E5B44C94-6728-4032-8E30-EF6C0C2D9412}" dt="2022-07-27T02:05:14.012" v="14793" actId="20577"/>
        <pc:sldMkLst>
          <pc:docMk/>
          <pc:sldMk cId="1572403861" sldId="562"/>
        </pc:sldMkLst>
        <pc:spChg chg="mod">
          <ac:chgData name="吉澤 開" userId="03c174eacf7b5b0e" providerId="LiveId" clId="{E5B44C94-6728-4032-8E30-EF6C0C2D9412}" dt="2022-07-25T18:16:05.822" v="1814" actId="20577"/>
          <ac:spMkLst>
            <pc:docMk/>
            <pc:sldMk cId="1572403861" sldId="562"/>
            <ac:spMk id="3" creationId="{00000000-0000-0000-0000-000000000000}"/>
          </ac:spMkLst>
        </pc:spChg>
        <pc:spChg chg="mod">
          <ac:chgData name="吉澤 開" userId="03c174eacf7b5b0e" providerId="LiveId" clId="{E5B44C94-6728-4032-8E30-EF6C0C2D9412}" dt="2022-07-25T18:05:01.727" v="1705" actId="1076"/>
          <ac:spMkLst>
            <pc:docMk/>
            <pc:sldMk cId="1572403861" sldId="562"/>
            <ac:spMk id="21" creationId="{523FC8CB-4BAE-E2E6-525B-34FDDF72089D}"/>
          </ac:spMkLst>
        </pc:spChg>
        <pc:spChg chg="mod">
          <ac:chgData name="吉澤 開" userId="03c174eacf7b5b0e" providerId="LiveId" clId="{E5B44C94-6728-4032-8E30-EF6C0C2D9412}" dt="2022-07-25T18:05:04.478" v="1706" actId="1076"/>
          <ac:spMkLst>
            <pc:docMk/>
            <pc:sldMk cId="1572403861" sldId="562"/>
            <ac:spMk id="22" creationId="{8811E1CB-E141-FA54-201C-63C8EEE2B706}"/>
          </ac:spMkLst>
        </pc:spChg>
        <pc:spChg chg="mod">
          <ac:chgData name="吉澤 開" userId="03c174eacf7b5b0e" providerId="LiveId" clId="{E5B44C94-6728-4032-8E30-EF6C0C2D9412}" dt="2022-07-26T07:47:41.277" v="6644" actId="208"/>
          <ac:spMkLst>
            <pc:docMk/>
            <pc:sldMk cId="1572403861" sldId="562"/>
            <ac:spMk id="23" creationId="{5F24D527-E5EF-9D59-B88B-C7F3474C0573}"/>
          </ac:spMkLst>
        </pc:spChg>
        <pc:spChg chg="add mod ord">
          <ac:chgData name="吉澤 開" userId="03c174eacf7b5b0e" providerId="LiveId" clId="{E5B44C94-6728-4032-8E30-EF6C0C2D9412}" dt="2022-07-25T18:14:05.725" v="1803" actId="14100"/>
          <ac:spMkLst>
            <pc:docMk/>
            <pc:sldMk cId="1572403861" sldId="562"/>
            <ac:spMk id="24" creationId="{A1B5156E-3AE8-F80B-995C-FEC041538210}"/>
          </ac:spMkLst>
        </pc:spChg>
        <pc:spChg chg="add mod">
          <ac:chgData name="吉澤 開" userId="03c174eacf7b5b0e" providerId="LiveId" clId="{E5B44C94-6728-4032-8E30-EF6C0C2D9412}" dt="2022-07-25T18:09:52.699" v="1745" actId="1076"/>
          <ac:spMkLst>
            <pc:docMk/>
            <pc:sldMk cId="1572403861" sldId="562"/>
            <ac:spMk id="25" creationId="{8CC2E392-9F18-EE88-8954-040FF84A5F97}"/>
          </ac:spMkLst>
        </pc:spChg>
        <pc:spChg chg="mod">
          <ac:chgData name="吉澤 開" userId="03c174eacf7b5b0e" providerId="LiveId" clId="{E5B44C94-6728-4032-8E30-EF6C0C2D9412}" dt="2022-07-25T18:06:26.930" v="1720" actId="1076"/>
          <ac:spMkLst>
            <pc:docMk/>
            <pc:sldMk cId="1572403861" sldId="562"/>
            <ac:spMk id="26" creationId="{F5276790-037C-B16B-5A4C-D90046DFC4A2}"/>
          </ac:spMkLst>
        </pc:spChg>
        <pc:spChg chg="mod">
          <ac:chgData name="吉澤 開" userId="03c174eacf7b5b0e" providerId="LiveId" clId="{E5B44C94-6728-4032-8E30-EF6C0C2D9412}" dt="2022-07-26T14:16:07.541" v="11106" actId="207"/>
          <ac:spMkLst>
            <pc:docMk/>
            <pc:sldMk cId="1572403861" sldId="562"/>
            <ac:spMk id="27" creationId="{6B98D859-A013-3389-BAAB-56794B253E45}"/>
          </ac:spMkLst>
        </pc:spChg>
        <pc:spChg chg="mod">
          <ac:chgData name="吉澤 開" userId="03c174eacf7b5b0e" providerId="LiveId" clId="{E5B44C94-6728-4032-8E30-EF6C0C2D9412}" dt="2022-07-26T14:06:40.608" v="11094" actId="207"/>
          <ac:spMkLst>
            <pc:docMk/>
            <pc:sldMk cId="1572403861" sldId="562"/>
            <ac:spMk id="28" creationId="{EF766530-779D-77D1-D2E7-7725D5B01201}"/>
          </ac:spMkLst>
        </pc:spChg>
        <pc:spChg chg="mod">
          <ac:chgData name="吉澤 開" userId="03c174eacf7b5b0e" providerId="LiveId" clId="{E5B44C94-6728-4032-8E30-EF6C0C2D9412}" dt="2022-07-26T14:16:12.244" v="11107" actId="207"/>
          <ac:spMkLst>
            <pc:docMk/>
            <pc:sldMk cId="1572403861" sldId="562"/>
            <ac:spMk id="29" creationId="{12BE738F-20C8-4B84-F2D7-25C10726BE7B}"/>
          </ac:spMkLst>
        </pc:spChg>
        <pc:spChg chg="add mod">
          <ac:chgData name="吉澤 開" userId="03c174eacf7b5b0e" providerId="LiveId" clId="{E5B44C94-6728-4032-8E30-EF6C0C2D9412}" dt="2022-07-25T18:10:09.551" v="1747" actId="1076"/>
          <ac:spMkLst>
            <pc:docMk/>
            <pc:sldMk cId="1572403861" sldId="562"/>
            <ac:spMk id="30" creationId="{C815A8E0-D880-EACB-BD4B-EDF4D5ABD040}"/>
          </ac:spMkLst>
        </pc:spChg>
        <pc:spChg chg="add del mod">
          <ac:chgData name="吉澤 開" userId="03c174eacf7b5b0e" providerId="LiveId" clId="{E5B44C94-6728-4032-8E30-EF6C0C2D9412}" dt="2022-07-25T18:06:13.800" v="1716" actId="478"/>
          <ac:spMkLst>
            <pc:docMk/>
            <pc:sldMk cId="1572403861" sldId="562"/>
            <ac:spMk id="31" creationId="{C8F66E56-AF70-312E-09C7-8F265E3E2AFB}"/>
          </ac:spMkLst>
        </pc:spChg>
        <pc:spChg chg="mod">
          <ac:chgData name="吉澤 開" userId="03c174eacf7b5b0e" providerId="LiveId" clId="{E5B44C94-6728-4032-8E30-EF6C0C2D9412}" dt="2022-07-25T18:05:54.185" v="1713" actId="14100"/>
          <ac:spMkLst>
            <pc:docMk/>
            <pc:sldMk cId="1572403861" sldId="562"/>
            <ac:spMk id="32" creationId="{6F6DDE0F-E923-6F97-755C-BF72FA19649E}"/>
          </ac:spMkLst>
        </pc:spChg>
        <pc:spChg chg="mod">
          <ac:chgData name="吉澤 開" userId="03c174eacf7b5b0e" providerId="LiveId" clId="{E5B44C94-6728-4032-8E30-EF6C0C2D9412}" dt="2022-07-26T14:16:16.108" v="11108" actId="207"/>
          <ac:spMkLst>
            <pc:docMk/>
            <pc:sldMk cId="1572403861" sldId="562"/>
            <ac:spMk id="33" creationId="{BF0DE98B-F7E1-9414-FD31-10994646EFF1}"/>
          </ac:spMkLst>
        </pc:spChg>
        <pc:spChg chg="mod">
          <ac:chgData name="吉澤 開" userId="03c174eacf7b5b0e" providerId="LiveId" clId="{E5B44C94-6728-4032-8E30-EF6C0C2D9412}" dt="2022-07-26T14:16:20.162" v="11109" actId="207"/>
          <ac:spMkLst>
            <pc:docMk/>
            <pc:sldMk cId="1572403861" sldId="562"/>
            <ac:spMk id="34" creationId="{6518F79D-1447-4987-5042-26E324151C40}"/>
          </ac:spMkLst>
        </pc:spChg>
        <pc:spChg chg="mod">
          <ac:chgData name="吉澤 開" userId="03c174eacf7b5b0e" providerId="LiveId" clId="{E5B44C94-6728-4032-8E30-EF6C0C2D9412}" dt="2022-07-26T14:16:26.417" v="11110" actId="207"/>
          <ac:spMkLst>
            <pc:docMk/>
            <pc:sldMk cId="1572403861" sldId="562"/>
            <ac:spMk id="35" creationId="{AF53D53D-0378-6435-29BC-46B585601FCF}"/>
          </ac:spMkLst>
        </pc:spChg>
        <pc:spChg chg="mod">
          <ac:chgData name="吉澤 開" userId="03c174eacf7b5b0e" providerId="LiveId" clId="{E5B44C94-6728-4032-8E30-EF6C0C2D9412}" dt="2022-07-26T14:16:30.300" v="11111" actId="207"/>
          <ac:spMkLst>
            <pc:docMk/>
            <pc:sldMk cId="1572403861" sldId="562"/>
            <ac:spMk id="36" creationId="{439CD79E-CE21-C753-12B2-EE486E982172}"/>
          </ac:spMkLst>
        </pc:spChg>
        <pc:spChg chg="mod">
          <ac:chgData name="吉澤 開" userId="03c174eacf7b5b0e" providerId="LiveId" clId="{E5B44C94-6728-4032-8E30-EF6C0C2D9412}" dt="2022-07-26T14:06:36.472" v="11093" actId="207"/>
          <ac:spMkLst>
            <pc:docMk/>
            <pc:sldMk cId="1572403861" sldId="562"/>
            <ac:spMk id="37" creationId="{A3C601D3-0050-A757-2C07-43E038337B4B}"/>
          </ac:spMkLst>
        </pc:spChg>
        <pc:spChg chg="mod">
          <ac:chgData name="吉澤 開" userId="03c174eacf7b5b0e" providerId="LiveId" clId="{E5B44C94-6728-4032-8E30-EF6C0C2D9412}" dt="2022-07-25T18:05:01.727" v="1705" actId="1076"/>
          <ac:spMkLst>
            <pc:docMk/>
            <pc:sldMk cId="1572403861" sldId="562"/>
            <ac:spMk id="38" creationId="{FCFE1901-FA40-A0BF-6D6B-1CF1E0622F95}"/>
          </ac:spMkLst>
        </pc:spChg>
        <pc:spChg chg="mod">
          <ac:chgData name="吉澤 開" userId="03c174eacf7b5b0e" providerId="LiveId" clId="{E5B44C94-6728-4032-8E30-EF6C0C2D9412}" dt="2022-07-25T18:06:34.930" v="1721" actId="1076"/>
          <ac:spMkLst>
            <pc:docMk/>
            <pc:sldMk cId="1572403861" sldId="562"/>
            <ac:spMk id="39" creationId="{EB464BF1-9907-DF6E-06D1-9BC34283940D}"/>
          </ac:spMkLst>
        </pc:spChg>
        <pc:spChg chg="mod">
          <ac:chgData name="吉澤 開" userId="03c174eacf7b5b0e" providerId="LiveId" clId="{E5B44C94-6728-4032-8E30-EF6C0C2D9412}" dt="2022-07-25T18:09:03.960" v="1739" actId="14100"/>
          <ac:spMkLst>
            <pc:docMk/>
            <pc:sldMk cId="1572403861" sldId="562"/>
            <ac:spMk id="40" creationId="{12BA9B65-146D-4A2B-4F6E-007803307CAD}"/>
          </ac:spMkLst>
        </pc:spChg>
        <pc:spChg chg="mod">
          <ac:chgData name="吉澤 開" userId="03c174eacf7b5b0e" providerId="LiveId" clId="{E5B44C94-6728-4032-8E30-EF6C0C2D9412}" dt="2022-07-26T14:16:02.176" v="11105" actId="207"/>
          <ac:spMkLst>
            <pc:docMk/>
            <pc:sldMk cId="1572403861" sldId="562"/>
            <ac:spMk id="41" creationId="{E912C488-0414-4AE1-FA5D-61FC239D054D}"/>
          </ac:spMkLst>
        </pc:spChg>
        <pc:spChg chg="mod">
          <ac:chgData name="吉澤 開" userId="03c174eacf7b5b0e" providerId="LiveId" clId="{E5B44C94-6728-4032-8E30-EF6C0C2D9412}" dt="2022-07-25T18:16:35.492" v="1826" actId="14100"/>
          <ac:spMkLst>
            <pc:docMk/>
            <pc:sldMk cId="1572403861" sldId="562"/>
            <ac:spMk id="42" creationId="{893CDFB9-0F10-DD43-691D-10BB787EDC0D}"/>
          </ac:spMkLst>
        </pc:spChg>
        <pc:spChg chg="mod">
          <ac:chgData name="吉澤 開" userId="03c174eacf7b5b0e" providerId="LiveId" clId="{E5B44C94-6728-4032-8E30-EF6C0C2D9412}" dt="2022-07-26T14:15:57.759" v="11104" actId="207"/>
          <ac:spMkLst>
            <pc:docMk/>
            <pc:sldMk cId="1572403861" sldId="562"/>
            <ac:spMk id="43" creationId="{03BB648F-DC1F-83F8-3523-D59006B222F4}"/>
          </ac:spMkLst>
        </pc:spChg>
        <pc:spChg chg="mod">
          <ac:chgData name="吉澤 開" userId="03c174eacf7b5b0e" providerId="LiveId" clId="{E5B44C94-6728-4032-8E30-EF6C0C2D9412}" dt="2022-07-25T18:09:34.549" v="1743" actId="1076"/>
          <ac:spMkLst>
            <pc:docMk/>
            <pc:sldMk cId="1572403861" sldId="562"/>
            <ac:spMk id="44" creationId="{F563C1FF-3988-1B1F-6EB0-7E3361577653}"/>
          </ac:spMkLst>
        </pc:spChg>
        <pc:spChg chg="add mod">
          <ac:chgData name="吉澤 開" userId="03c174eacf7b5b0e" providerId="LiveId" clId="{E5B44C94-6728-4032-8E30-EF6C0C2D9412}" dt="2022-07-25T18:06:20.843" v="1718" actId="1076"/>
          <ac:spMkLst>
            <pc:docMk/>
            <pc:sldMk cId="1572403861" sldId="562"/>
            <ac:spMk id="45" creationId="{B0F71304-E4F2-283C-5CB4-037E6434681C}"/>
          </ac:spMkLst>
        </pc:spChg>
      </pc:sldChg>
      <pc:sldChg chg="addSp delSp modSp add mod modNotesTx">
        <pc:chgData name="吉澤 開" userId="03c174eacf7b5b0e" providerId="LiveId" clId="{E5B44C94-6728-4032-8E30-EF6C0C2D9412}" dt="2022-07-27T00:53:28.422" v="14187" actId="20577"/>
        <pc:sldMkLst>
          <pc:docMk/>
          <pc:sldMk cId="2770329590" sldId="563"/>
        </pc:sldMkLst>
        <pc:spChg chg="mod">
          <ac:chgData name="吉澤 開" userId="03c174eacf7b5b0e" providerId="LiveId" clId="{E5B44C94-6728-4032-8E30-EF6C0C2D9412}" dt="2022-07-25T19:59:22.875" v="5536" actId="1076"/>
          <ac:spMkLst>
            <pc:docMk/>
            <pc:sldMk cId="2770329590" sldId="563"/>
            <ac:spMk id="6" creationId="{CEC5E2E7-B5AD-58A7-B8F2-5DB86A3310F3}"/>
          </ac:spMkLst>
        </pc:spChg>
        <pc:spChg chg="add del mod">
          <ac:chgData name="吉澤 開" userId="03c174eacf7b5b0e" providerId="LiveId" clId="{E5B44C94-6728-4032-8E30-EF6C0C2D9412}" dt="2022-07-25T19:59:22.875" v="5536" actId="1076"/>
          <ac:spMkLst>
            <pc:docMk/>
            <pc:sldMk cId="2770329590" sldId="563"/>
            <ac:spMk id="8" creationId="{BCC98CF1-47DE-273A-4757-45F2C302E297}"/>
          </ac:spMkLst>
        </pc:spChg>
        <pc:spChg chg="mod">
          <ac:chgData name="吉澤 開" userId="03c174eacf7b5b0e" providerId="LiveId" clId="{E5B44C94-6728-4032-8E30-EF6C0C2D9412}" dt="2022-07-25T19:59:22.875" v="5536" actId="1076"/>
          <ac:spMkLst>
            <pc:docMk/>
            <pc:sldMk cId="2770329590" sldId="563"/>
            <ac:spMk id="9" creationId="{436CB31D-7ACD-C0E5-E781-6AA9631016A0}"/>
          </ac:spMkLst>
        </pc:spChg>
        <pc:spChg chg="mod">
          <ac:chgData name="吉澤 開" userId="03c174eacf7b5b0e" providerId="LiveId" clId="{E5B44C94-6728-4032-8E30-EF6C0C2D9412}" dt="2022-07-25T19:59:22.875" v="5536" actId="1076"/>
          <ac:spMkLst>
            <pc:docMk/>
            <pc:sldMk cId="2770329590" sldId="563"/>
            <ac:spMk id="10" creationId="{CEA22170-3674-3F4A-444D-560EAB839224}"/>
          </ac:spMkLst>
        </pc:spChg>
        <pc:spChg chg="mod">
          <ac:chgData name="吉澤 開" userId="03c174eacf7b5b0e" providerId="LiveId" clId="{E5B44C94-6728-4032-8E30-EF6C0C2D9412}" dt="2022-07-26T07:37:43.381" v="6466" actId="208"/>
          <ac:spMkLst>
            <pc:docMk/>
            <pc:sldMk cId="2770329590" sldId="563"/>
            <ac:spMk id="11" creationId="{1BC40C7C-B47E-7388-B78D-09D58FCE0B3D}"/>
          </ac:spMkLst>
        </pc:spChg>
        <pc:spChg chg="mod">
          <ac:chgData name="吉澤 開" userId="03c174eacf7b5b0e" providerId="LiveId" clId="{E5B44C94-6728-4032-8E30-EF6C0C2D9412}" dt="2022-07-25T19:59:22.875" v="5536" actId="1076"/>
          <ac:spMkLst>
            <pc:docMk/>
            <pc:sldMk cId="2770329590" sldId="563"/>
            <ac:spMk id="12" creationId="{E883128D-680B-7B43-234E-82F70E96C80A}"/>
          </ac:spMkLst>
        </pc:spChg>
        <pc:spChg chg="mod">
          <ac:chgData name="吉澤 開" userId="03c174eacf7b5b0e" providerId="LiveId" clId="{E5B44C94-6728-4032-8E30-EF6C0C2D9412}" dt="2022-07-25T19:59:22.875" v="5536" actId="1076"/>
          <ac:spMkLst>
            <pc:docMk/>
            <pc:sldMk cId="2770329590" sldId="563"/>
            <ac:spMk id="13" creationId="{2D9EFDC2-0704-9BC0-291F-D73F56461DED}"/>
          </ac:spMkLst>
        </pc:spChg>
        <pc:spChg chg="mod">
          <ac:chgData name="吉澤 開" userId="03c174eacf7b5b0e" providerId="LiveId" clId="{E5B44C94-6728-4032-8E30-EF6C0C2D9412}" dt="2022-07-25T19:59:22.875" v="5536" actId="1076"/>
          <ac:spMkLst>
            <pc:docMk/>
            <pc:sldMk cId="2770329590" sldId="563"/>
            <ac:spMk id="14" creationId="{A666CB44-8F7C-9D49-F360-6A4C36EA223B}"/>
          </ac:spMkLst>
        </pc:spChg>
        <pc:spChg chg="del">
          <ac:chgData name="吉澤 開" userId="03c174eacf7b5b0e" providerId="LiveId" clId="{E5B44C94-6728-4032-8E30-EF6C0C2D9412}" dt="2022-07-25T17:24:17.455" v="1042" actId="478"/>
          <ac:spMkLst>
            <pc:docMk/>
            <pc:sldMk cId="2770329590" sldId="563"/>
            <ac:spMk id="15" creationId="{D9959CB4-7C30-F554-5EC8-E985F3684F55}"/>
          </ac:spMkLst>
        </pc:spChg>
        <pc:spChg chg="del">
          <ac:chgData name="吉澤 開" userId="03c174eacf7b5b0e" providerId="LiveId" clId="{E5B44C94-6728-4032-8E30-EF6C0C2D9412}" dt="2022-07-25T17:24:19.673" v="1043" actId="478"/>
          <ac:spMkLst>
            <pc:docMk/>
            <pc:sldMk cId="2770329590" sldId="563"/>
            <ac:spMk id="16" creationId="{90A4091F-4307-748E-152E-EDD11A3A8DBD}"/>
          </ac:spMkLst>
        </pc:spChg>
        <pc:spChg chg="del">
          <ac:chgData name="吉澤 開" userId="03c174eacf7b5b0e" providerId="LiveId" clId="{E5B44C94-6728-4032-8E30-EF6C0C2D9412}" dt="2022-07-25T17:24:26.525" v="1046" actId="478"/>
          <ac:spMkLst>
            <pc:docMk/>
            <pc:sldMk cId="2770329590" sldId="563"/>
            <ac:spMk id="17" creationId="{437E777C-13E0-57A7-1833-13F228A0DF1C}"/>
          </ac:spMkLst>
        </pc:spChg>
        <pc:spChg chg="del">
          <ac:chgData name="吉澤 開" userId="03c174eacf7b5b0e" providerId="LiveId" clId="{E5B44C94-6728-4032-8E30-EF6C0C2D9412}" dt="2022-07-25T17:24:28.128" v="1047" actId="478"/>
          <ac:spMkLst>
            <pc:docMk/>
            <pc:sldMk cId="2770329590" sldId="563"/>
            <ac:spMk id="18" creationId="{EBE1D186-7129-8877-9C34-E1BA31EED022}"/>
          </ac:spMkLst>
        </pc:spChg>
        <pc:spChg chg="del">
          <ac:chgData name="吉澤 開" userId="03c174eacf7b5b0e" providerId="LiveId" clId="{E5B44C94-6728-4032-8E30-EF6C0C2D9412}" dt="2022-07-25T17:24:29.850" v="1048" actId="478"/>
          <ac:spMkLst>
            <pc:docMk/>
            <pc:sldMk cId="2770329590" sldId="563"/>
            <ac:spMk id="19" creationId="{242752A0-CAAB-8C23-E9E8-B996EEF1D872}"/>
          </ac:spMkLst>
        </pc:spChg>
        <pc:spChg chg="del">
          <ac:chgData name="吉澤 開" userId="03c174eacf7b5b0e" providerId="LiveId" clId="{E5B44C94-6728-4032-8E30-EF6C0C2D9412}" dt="2022-07-25T17:24:31.691" v="1049" actId="478"/>
          <ac:spMkLst>
            <pc:docMk/>
            <pc:sldMk cId="2770329590" sldId="563"/>
            <ac:spMk id="20" creationId="{8B218004-91EC-A677-6906-369F2B464118}"/>
          </ac:spMkLst>
        </pc:spChg>
        <pc:spChg chg="del">
          <ac:chgData name="吉澤 開" userId="03c174eacf7b5b0e" providerId="LiveId" clId="{E5B44C94-6728-4032-8E30-EF6C0C2D9412}" dt="2022-07-25T17:24:33.399" v="1050" actId="478"/>
          <ac:spMkLst>
            <pc:docMk/>
            <pc:sldMk cId="2770329590" sldId="563"/>
            <ac:spMk id="21" creationId="{E5986B5B-38AD-7B4D-1FDF-04A94906E7FC}"/>
          </ac:spMkLst>
        </pc:spChg>
        <pc:spChg chg="del">
          <ac:chgData name="吉澤 開" userId="03c174eacf7b5b0e" providerId="LiveId" clId="{E5B44C94-6728-4032-8E30-EF6C0C2D9412}" dt="2022-07-25T17:24:35.153" v="1051" actId="478"/>
          <ac:spMkLst>
            <pc:docMk/>
            <pc:sldMk cId="2770329590" sldId="563"/>
            <ac:spMk id="22" creationId="{363EDC78-5DA0-5371-F5A7-42C354152741}"/>
          </ac:spMkLst>
        </pc:spChg>
        <pc:spChg chg="del">
          <ac:chgData name="吉澤 開" userId="03c174eacf7b5b0e" providerId="LiveId" clId="{E5B44C94-6728-4032-8E30-EF6C0C2D9412}" dt="2022-07-25T17:24:16.523" v="1041" actId="478"/>
          <ac:spMkLst>
            <pc:docMk/>
            <pc:sldMk cId="2770329590" sldId="563"/>
            <ac:spMk id="26" creationId="{F1410107-AFCC-B471-C43A-25D01BBBE2D7}"/>
          </ac:spMkLst>
        </pc:spChg>
        <pc:spChg chg="del">
          <ac:chgData name="吉澤 開" userId="03c174eacf7b5b0e" providerId="LiveId" clId="{E5B44C94-6728-4032-8E30-EF6C0C2D9412}" dt="2022-07-25T17:24:13.239" v="1039" actId="478"/>
          <ac:spMkLst>
            <pc:docMk/>
            <pc:sldMk cId="2770329590" sldId="563"/>
            <ac:spMk id="27" creationId="{261612CE-2858-3D75-3289-A14E9E42CA4E}"/>
          </ac:spMkLst>
        </pc:spChg>
        <pc:spChg chg="del">
          <ac:chgData name="吉澤 開" userId="03c174eacf7b5b0e" providerId="LiveId" clId="{E5B44C94-6728-4032-8E30-EF6C0C2D9412}" dt="2022-07-25T17:24:15.337" v="1040" actId="478"/>
          <ac:spMkLst>
            <pc:docMk/>
            <pc:sldMk cId="2770329590" sldId="563"/>
            <ac:spMk id="28" creationId="{5F690488-0765-320E-E627-5F70D7955073}"/>
          </ac:spMkLst>
        </pc:spChg>
        <pc:spChg chg="del">
          <ac:chgData name="吉澤 開" userId="03c174eacf7b5b0e" providerId="LiveId" clId="{E5B44C94-6728-4032-8E30-EF6C0C2D9412}" dt="2022-07-25T17:24:12.112" v="1038" actId="478"/>
          <ac:spMkLst>
            <pc:docMk/>
            <pc:sldMk cId="2770329590" sldId="563"/>
            <ac:spMk id="29" creationId="{8452C7F6-1679-58F6-A078-E832D6AE861C}"/>
          </ac:spMkLst>
        </pc:spChg>
        <pc:spChg chg="del">
          <ac:chgData name="吉澤 開" userId="03c174eacf7b5b0e" providerId="LiveId" clId="{E5B44C94-6728-4032-8E30-EF6C0C2D9412}" dt="2022-07-25T17:24:07.838" v="1036" actId="478"/>
          <ac:spMkLst>
            <pc:docMk/>
            <pc:sldMk cId="2770329590" sldId="563"/>
            <ac:spMk id="30" creationId="{FD960BE0-295D-0A76-BA45-64ABED49213B}"/>
          </ac:spMkLst>
        </pc:spChg>
        <pc:spChg chg="del">
          <ac:chgData name="吉澤 開" userId="03c174eacf7b5b0e" providerId="LiveId" clId="{E5B44C94-6728-4032-8E30-EF6C0C2D9412}" dt="2022-07-25T17:24:07.838" v="1036" actId="478"/>
          <ac:spMkLst>
            <pc:docMk/>
            <pc:sldMk cId="2770329590" sldId="563"/>
            <ac:spMk id="33" creationId="{21C6E850-A0CE-1CAC-18AC-B8AE9658299D}"/>
          </ac:spMkLst>
        </pc:spChg>
        <pc:spChg chg="del">
          <ac:chgData name="吉澤 開" userId="03c174eacf7b5b0e" providerId="LiveId" clId="{E5B44C94-6728-4032-8E30-EF6C0C2D9412}" dt="2022-07-25T17:24:07.838" v="1036" actId="478"/>
          <ac:spMkLst>
            <pc:docMk/>
            <pc:sldMk cId="2770329590" sldId="563"/>
            <ac:spMk id="34" creationId="{43C4F790-0585-8143-BCFA-3F6A110EB5A0}"/>
          </ac:spMkLst>
        </pc:spChg>
        <pc:spChg chg="del">
          <ac:chgData name="吉澤 開" userId="03c174eacf7b5b0e" providerId="LiveId" clId="{E5B44C94-6728-4032-8E30-EF6C0C2D9412}" dt="2022-07-25T17:24:07.838" v="1036" actId="478"/>
          <ac:spMkLst>
            <pc:docMk/>
            <pc:sldMk cId="2770329590" sldId="563"/>
            <ac:spMk id="35" creationId="{37608D9D-D2D4-4E28-325E-5263B4F94E21}"/>
          </ac:spMkLst>
        </pc:spChg>
        <pc:spChg chg="del">
          <ac:chgData name="吉澤 開" userId="03c174eacf7b5b0e" providerId="LiveId" clId="{E5B44C94-6728-4032-8E30-EF6C0C2D9412}" dt="2022-07-25T17:24:09.596" v="1037" actId="478"/>
          <ac:spMkLst>
            <pc:docMk/>
            <pc:sldMk cId="2770329590" sldId="563"/>
            <ac:spMk id="36" creationId="{B6598B08-F988-A301-E2BB-ACAFE5F5F033}"/>
          </ac:spMkLst>
        </pc:spChg>
        <pc:spChg chg="mod">
          <ac:chgData name="吉澤 開" userId="03c174eacf7b5b0e" providerId="LiveId" clId="{E5B44C94-6728-4032-8E30-EF6C0C2D9412}" dt="2022-07-25T19:59:22.875" v="5536" actId="1076"/>
          <ac:spMkLst>
            <pc:docMk/>
            <pc:sldMk cId="2770329590" sldId="563"/>
            <ac:spMk id="42" creationId="{80438FFF-F76F-BA1F-CFD1-0633A3DC3BE2}"/>
          </ac:spMkLst>
        </pc:spChg>
        <pc:spChg chg="mod">
          <ac:chgData name="吉澤 開" userId="03c174eacf7b5b0e" providerId="LiveId" clId="{E5B44C94-6728-4032-8E30-EF6C0C2D9412}" dt="2022-07-26T07:33:23.591" v="6428" actId="207"/>
          <ac:spMkLst>
            <pc:docMk/>
            <pc:sldMk cId="2770329590" sldId="563"/>
            <ac:spMk id="43" creationId="{93213204-8719-51E6-A8EC-678716FFD8C7}"/>
          </ac:spMkLst>
        </pc:spChg>
        <pc:spChg chg="mod">
          <ac:chgData name="吉澤 開" userId="03c174eacf7b5b0e" providerId="LiveId" clId="{E5B44C94-6728-4032-8E30-EF6C0C2D9412}" dt="2022-07-26T07:33:27.598" v="6429" actId="1076"/>
          <ac:spMkLst>
            <pc:docMk/>
            <pc:sldMk cId="2770329590" sldId="563"/>
            <ac:spMk id="44" creationId="{F09E112B-83A7-9CE0-036A-27F9FE7D630A}"/>
          </ac:spMkLst>
        </pc:spChg>
        <pc:spChg chg="mod">
          <ac:chgData name="吉澤 開" userId="03c174eacf7b5b0e" providerId="LiveId" clId="{E5B44C94-6728-4032-8E30-EF6C0C2D9412}" dt="2022-07-25T19:59:22.875" v="5536" actId="1076"/>
          <ac:spMkLst>
            <pc:docMk/>
            <pc:sldMk cId="2770329590" sldId="563"/>
            <ac:spMk id="45" creationId="{1529C713-B6DF-101D-6D8B-5CC63284DCFF}"/>
          </ac:spMkLst>
        </pc:spChg>
        <pc:spChg chg="mod">
          <ac:chgData name="吉澤 開" userId="03c174eacf7b5b0e" providerId="LiveId" clId="{E5B44C94-6728-4032-8E30-EF6C0C2D9412}" dt="2022-07-26T07:37:26.951" v="6462" actId="208"/>
          <ac:spMkLst>
            <pc:docMk/>
            <pc:sldMk cId="2770329590" sldId="563"/>
            <ac:spMk id="46" creationId="{297F9089-E922-C8B1-336C-568DC6E721E7}"/>
          </ac:spMkLst>
        </pc:spChg>
        <pc:spChg chg="mod">
          <ac:chgData name="吉澤 開" userId="03c174eacf7b5b0e" providerId="LiveId" clId="{E5B44C94-6728-4032-8E30-EF6C0C2D9412}" dt="2022-07-26T00:23:46.595" v="6266" actId="1076"/>
          <ac:spMkLst>
            <pc:docMk/>
            <pc:sldMk cId="2770329590" sldId="563"/>
            <ac:spMk id="47" creationId="{FA2CCFCE-7E9A-A498-5827-D26FC53221A0}"/>
          </ac:spMkLst>
        </pc:spChg>
        <pc:spChg chg="mod">
          <ac:chgData name="吉澤 開" userId="03c174eacf7b5b0e" providerId="LiveId" clId="{E5B44C94-6728-4032-8E30-EF6C0C2D9412}" dt="2022-07-25T19:59:22.875" v="5536" actId="1076"/>
          <ac:spMkLst>
            <pc:docMk/>
            <pc:sldMk cId="2770329590" sldId="563"/>
            <ac:spMk id="48" creationId="{28D5B1D9-4C70-87E8-56F5-DF611440B9B8}"/>
          </ac:spMkLst>
        </pc:spChg>
        <pc:spChg chg="mod">
          <ac:chgData name="吉澤 開" userId="03c174eacf7b5b0e" providerId="LiveId" clId="{E5B44C94-6728-4032-8E30-EF6C0C2D9412}" dt="2022-07-25T19:59:22.875" v="5536" actId="1076"/>
          <ac:spMkLst>
            <pc:docMk/>
            <pc:sldMk cId="2770329590" sldId="563"/>
            <ac:spMk id="49" creationId="{DFE56940-690F-B82D-CE36-45F674BDD6DC}"/>
          </ac:spMkLst>
        </pc:spChg>
        <pc:spChg chg="mod">
          <ac:chgData name="吉澤 開" userId="03c174eacf7b5b0e" providerId="LiveId" clId="{E5B44C94-6728-4032-8E30-EF6C0C2D9412}" dt="2022-07-25T19:59:22.875" v="5536" actId="1076"/>
          <ac:spMkLst>
            <pc:docMk/>
            <pc:sldMk cId="2770329590" sldId="563"/>
            <ac:spMk id="50" creationId="{3B32EE49-8E05-D39D-3115-4FA83C9326A9}"/>
          </ac:spMkLst>
        </pc:spChg>
        <pc:spChg chg="mod">
          <ac:chgData name="吉澤 開" userId="03c174eacf7b5b0e" providerId="LiveId" clId="{E5B44C94-6728-4032-8E30-EF6C0C2D9412}" dt="2022-07-25T19:59:22.875" v="5536" actId="1076"/>
          <ac:spMkLst>
            <pc:docMk/>
            <pc:sldMk cId="2770329590" sldId="563"/>
            <ac:spMk id="51" creationId="{08A92241-85B7-DEE2-EBFF-3238EFCD6ABA}"/>
          </ac:spMkLst>
        </pc:spChg>
        <pc:spChg chg="mod">
          <ac:chgData name="吉澤 開" userId="03c174eacf7b5b0e" providerId="LiveId" clId="{E5B44C94-6728-4032-8E30-EF6C0C2D9412}" dt="2022-07-25T19:59:22.875" v="5536" actId="1076"/>
          <ac:spMkLst>
            <pc:docMk/>
            <pc:sldMk cId="2770329590" sldId="563"/>
            <ac:spMk id="52" creationId="{469F9192-7160-F091-F467-4D79DD16B60C}"/>
          </ac:spMkLst>
        </pc:spChg>
        <pc:spChg chg="mod">
          <ac:chgData name="吉澤 開" userId="03c174eacf7b5b0e" providerId="LiveId" clId="{E5B44C94-6728-4032-8E30-EF6C0C2D9412}" dt="2022-07-25T19:59:22.875" v="5536" actId="1076"/>
          <ac:spMkLst>
            <pc:docMk/>
            <pc:sldMk cId="2770329590" sldId="563"/>
            <ac:spMk id="53" creationId="{F1640DDC-7BB8-3FD4-6BE9-0E7C0AB40730}"/>
          </ac:spMkLst>
        </pc:spChg>
        <pc:spChg chg="mod">
          <ac:chgData name="吉澤 開" userId="03c174eacf7b5b0e" providerId="LiveId" clId="{E5B44C94-6728-4032-8E30-EF6C0C2D9412}" dt="2022-07-25T19:59:22.875" v="5536" actId="1076"/>
          <ac:spMkLst>
            <pc:docMk/>
            <pc:sldMk cId="2770329590" sldId="563"/>
            <ac:spMk id="54" creationId="{1363B113-E5B5-8CAC-442D-94308DC87E71}"/>
          </ac:spMkLst>
        </pc:spChg>
        <pc:spChg chg="mod">
          <ac:chgData name="吉澤 開" userId="03c174eacf7b5b0e" providerId="LiveId" clId="{E5B44C94-6728-4032-8E30-EF6C0C2D9412}" dt="2022-07-25T19:59:22.875" v="5536" actId="1076"/>
          <ac:spMkLst>
            <pc:docMk/>
            <pc:sldMk cId="2770329590" sldId="563"/>
            <ac:spMk id="55" creationId="{D5832774-1D57-9C4B-9880-A13D9E51EE1E}"/>
          </ac:spMkLst>
        </pc:spChg>
        <pc:spChg chg="mod">
          <ac:chgData name="吉澤 開" userId="03c174eacf7b5b0e" providerId="LiveId" clId="{E5B44C94-6728-4032-8E30-EF6C0C2D9412}" dt="2022-07-26T07:33:36.114" v="6431" actId="207"/>
          <ac:spMkLst>
            <pc:docMk/>
            <pc:sldMk cId="2770329590" sldId="563"/>
            <ac:spMk id="56" creationId="{E87B5D81-3873-C445-B4A5-C49054AF245A}"/>
          </ac:spMkLst>
        </pc:spChg>
        <pc:spChg chg="mod">
          <ac:chgData name="吉澤 開" userId="03c174eacf7b5b0e" providerId="LiveId" clId="{E5B44C94-6728-4032-8E30-EF6C0C2D9412}" dt="2022-07-26T07:33:41.554" v="6432" actId="1076"/>
          <ac:spMkLst>
            <pc:docMk/>
            <pc:sldMk cId="2770329590" sldId="563"/>
            <ac:spMk id="57" creationId="{A3606659-38B2-C53A-7B7C-01B8ECD6C844}"/>
          </ac:spMkLst>
        </pc:spChg>
        <pc:spChg chg="mod">
          <ac:chgData name="吉澤 開" userId="03c174eacf7b5b0e" providerId="LiveId" clId="{E5B44C94-6728-4032-8E30-EF6C0C2D9412}" dt="2022-07-26T07:33:48.653" v="6434" actId="207"/>
          <ac:spMkLst>
            <pc:docMk/>
            <pc:sldMk cId="2770329590" sldId="563"/>
            <ac:spMk id="58" creationId="{4C256BD2-315E-073E-199E-6435A27B5E9A}"/>
          </ac:spMkLst>
        </pc:spChg>
        <pc:spChg chg="mod">
          <ac:chgData name="吉澤 開" userId="03c174eacf7b5b0e" providerId="LiveId" clId="{E5B44C94-6728-4032-8E30-EF6C0C2D9412}" dt="2022-07-26T07:33:57.085" v="6435" actId="1076"/>
          <ac:spMkLst>
            <pc:docMk/>
            <pc:sldMk cId="2770329590" sldId="563"/>
            <ac:spMk id="59" creationId="{7B8B6869-7DC4-AE50-1A37-A6DE1C15A351}"/>
          </ac:spMkLst>
        </pc:spChg>
        <pc:spChg chg="mod">
          <ac:chgData name="吉澤 開" userId="03c174eacf7b5b0e" providerId="LiveId" clId="{E5B44C94-6728-4032-8E30-EF6C0C2D9412}" dt="2022-07-26T07:34:03.633" v="6437" actId="207"/>
          <ac:spMkLst>
            <pc:docMk/>
            <pc:sldMk cId="2770329590" sldId="563"/>
            <ac:spMk id="60" creationId="{CA5556BE-2382-1E2D-83FE-79CC9610B9F1}"/>
          </ac:spMkLst>
        </pc:spChg>
        <pc:spChg chg="mod">
          <ac:chgData name="吉澤 開" userId="03c174eacf7b5b0e" providerId="LiveId" clId="{E5B44C94-6728-4032-8E30-EF6C0C2D9412}" dt="2022-07-26T07:34:11.628" v="6438" actId="1076"/>
          <ac:spMkLst>
            <pc:docMk/>
            <pc:sldMk cId="2770329590" sldId="563"/>
            <ac:spMk id="61" creationId="{CE54B307-C932-66F3-4608-DA3C7567E314}"/>
          </ac:spMkLst>
        </pc:spChg>
        <pc:spChg chg="mod">
          <ac:chgData name="吉澤 開" userId="03c174eacf7b5b0e" providerId="LiveId" clId="{E5B44C94-6728-4032-8E30-EF6C0C2D9412}" dt="2022-07-25T19:59:22.875" v="5536" actId="1076"/>
          <ac:spMkLst>
            <pc:docMk/>
            <pc:sldMk cId="2770329590" sldId="563"/>
            <ac:spMk id="62" creationId="{482989BA-13C9-2034-9722-5575744C4680}"/>
          </ac:spMkLst>
        </pc:spChg>
        <pc:spChg chg="mod">
          <ac:chgData name="吉澤 開" userId="03c174eacf7b5b0e" providerId="LiveId" clId="{E5B44C94-6728-4032-8E30-EF6C0C2D9412}" dt="2022-07-25T19:59:22.875" v="5536" actId="1076"/>
          <ac:spMkLst>
            <pc:docMk/>
            <pc:sldMk cId="2770329590" sldId="563"/>
            <ac:spMk id="63" creationId="{29E1CE2F-C6D5-C732-ECE0-EE236145B16C}"/>
          </ac:spMkLst>
        </pc:spChg>
        <pc:spChg chg="mod">
          <ac:chgData name="吉澤 開" userId="03c174eacf7b5b0e" providerId="LiveId" clId="{E5B44C94-6728-4032-8E30-EF6C0C2D9412}" dt="2022-07-25T19:59:22.875" v="5536" actId="1076"/>
          <ac:spMkLst>
            <pc:docMk/>
            <pc:sldMk cId="2770329590" sldId="563"/>
            <ac:spMk id="64" creationId="{C6ED809A-5EB9-FDCA-91F2-4C2825C2EF7B}"/>
          </ac:spMkLst>
        </pc:spChg>
        <pc:spChg chg="mod">
          <ac:chgData name="吉澤 開" userId="03c174eacf7b5b0e" providerId="LiveId" clId="{E5B44C94-6728-4032-8E30-EF6C0C2D9412}" dt="2022-07-25T19:59:22.875" v="5536" actId="1076"/>
          <ac:spMkLst>
            <pc:docMk/>
            <pc:sldMk cId="2770329590" sldId="563"/>
            <ac:spMk id="65" creationId="{82DEBF95-85DF-CCFA-8403-DD52588A809C}"/>
          </ac:spMkLst>
        </pc:spChg>
        <pc:spChg chg="mod">
          <ac:chgData name="吉澤 開" userId="03c174eacf7b5b0e" providerId="LiveId" clId="{E5B44C94-6728-4032-8E30-EF6C0C2D9412}" dt="2022-07-25T19:59:22.875" v="5536" actId="1076"/>
          <ac:spMkLst>
            <pc:docMk/>
            <pc:sldMk cId="2770329590" sldId="563"/>
            <ac:spMk id="66" creationId="{0881144B-8DBA-E816-2230-157B5FCE0787}"/>
          </ac:spMkLst>
        </pc:spChg>
        <pc:spChg chg="mod">
          <ac:chgData name="吉澤 開" userId="03c174eacf7b5b0e" providerId="LiveId" clId="{E5B44C94-6728-4032-8E30-EF6C0C2D9412}" dt="2022-07-25T19:59:22.875" v="5536" actId="1076"/>
          <ac:spMkLst>
            <pc:docMk/>
            <pc:sldMk cId="2770329590" sldId="563"/>
            <ac:spMk id="67" creationId="{74AB6B1C-C0CF-5BB6-0820-4B2C6868B7F2}"/>
          </ac:spMkLst>
        </pc:spChg>
        <pc:spChg chg="mod">
          <ac:chgData name="吉澤 開" userId="03c174eacf7b5b0e" providerId="LiveId" clId="{E5B44C94-6728-4032-8E30-EF6C0C2D9412}" dt="2022-07-25T19:59:22.875" v="5536" actId="1076"/>
          <ac:spMkLst>
            <pc:docMk/>
            <pc:sldMk cId="2770329590" sldId="563"/>
            <ac:spMk id="68" creationId="{433835F0-8A63-7671-A061-66D4CE343439}"/>
          </ac:spMkLst>
        </pc:spChg>
        <pc:spChg chg="mod">
          <ac:chgData name="吉澤 開" userId="03c174eacf7b5b0e" providerId="LiveId" clId="{E5B44C94-6728-4032-8E30-EF6C0C2D9412}" dt="2022-07-25T19:59:22.875" v="5536" actId="1076"/>
          <ac:spMkLst>
            <pc:docMk/>
            <pc:sldMk cId="2770329590" sldId="563"/>
            <ac:spMk id="69" creationId="{8B1EFD8B-5982-6F23-4416-8ACF550FFF41}"/>
          </ac:spMkLst>
        </pc:spChg>
        <pc:spChg chg="add mod">
          <ac:chgData name="吉澤 開" userId="03c174eacf7b5b0e" providerId="LiveId" clId="{E5B44C94-6728-4032-8E30-EF6C0C2D9412}" dt="2022-07-25T19:59:22.875" v="5536" actId="1076"/>
          <ac:spMkLst>
            <pc:docMk/>
            <pc:sldMk cId="2770329590" sldId="563"/>
            <ac:spMk id="70" creationId="{3D604D73-98DA-762A-3462-8618AA2EE713}"/>
          </ac:spMkLst>
        </pc:spChg>
        <pc:spChg chg="add mod">
          <ac:chgData name="吉澤 開" userId="03c174eacf7b5b0e" providerId="LiveId" clId="{E5B44C94-6728-4032-8E30-EF6C0C2D9412}" dt="2022-07-25T19:59:22.875" v="5536" actId="1076"/>
          <ac:spMkLst>
            <pc:docMk/>
            <pc:sldMk cId="2770329590" sldId="563"/>
            <ac:spMk id="71" creationId="{FC5720A7-7419-C78D-46AF-48999EB1E539}"/>
          </ac:spMkLst>
        </pc:spChg>
        <pc:spChg chg="add mod">
          <ac:chgData name="吉澤 開" userId="03c174eacf7b5b0e" providerId="LiveId" clId="{E5B44C94-6728-4032-8E30-EF6C0C2D9412}" dt="2022-07-25T19:59:22.875" v="5536" actId="1076"/>
          <ac:spMkLst>
            <pc:docMk/>
            <pc:sldMk cId="2770329590" sldId="563"/>
            <ac:spMk id="72" creationId="{C96550F9-9D93-1FB3-E14F-7E64C1468057}"/>
          </ac:spMkLst>
        </pc:spChg>
        <pc:spChg chg="mod">
          <ac:chgData name="吉澤 開" userId="03c174eacf7b5b0e" providerId="LiveId" clId="{E5B44C94-6728-4032-8E30-EF6C0C2D9412}" dt="2022-07-25T19:59:22.875" v="5536" actId="1076"/>
          <ac:spMkLst>
            <pc:docMk/>
            <pc:sldMk cId="2770329590" sldId="563"/>
            <ac:spMk id="74" creationId="{7EC531FD-C5F6-E699-DBBF-E2E11B022EEA}"/>
          </ac:spMkLst>
        </pc:spChg>
        <pc:spChg chg="mod">
          <ac:chgData name="吉澤 開" userId="03c174eacf7b5b0e" providerId="LiveId" clId="{E5B44C94-6728-4032-8E30-EF6C0C2D9412}" dt="2022-07-25T19:59:22.875" v="5536" actId="1076"/>
          <ac:spMkLst>
            <pc:docMk/>
            <pc:sldMk cId="2770329590" sldId="563"/>
            <ac:spMk id="75" creationId="{932FAB9A-5EF6-5B56-222F-43E90A0F669F}"/>
          </ac:spMkLst>
        </pc:spChg>
        <pc:cxnChg chg="mod">
          <ac:chgData name="吉澤 開" userId="03c174eacf7b5b0e" providerId="LiveId" clId="{E5B44C94-6728-4032-8E30-EF6C0C2D9412}" dt="2022-07-25T19:59:22.875" v="5536" actId="1076"/>
          <ac:cxnSpMkLst>
            <pc:docMk/>
            <pc:sldMk cId="2770329590" sldId="563"/>
            <ac:cxnSpMk id="24" creationId="{ED4FDB5A-8667-8B2D-679C-A20FFEFF45F7}"/>
          </ac:cxnSpMkLst>
        </pc:cxnChg>
        <pc:cxnChg chg="mod">
          <ac:chgData name="吉澤 開" userId="03c174eacf7b5b0e" providerId="LiveId" clId="{E5B44C94-6728-4032-8E30-EF6C0C2D9412}" dt="2022-07-25T19:59:22.875" v="5536" actId="1076"/>
          <ac:cxnSpMkLst>
            <pc:docMk/>
            <pc:sldMk cId="2770329590" sldId="563"/>
            <ac:cxnSpMk id="25" creationId="{030E2A3F-BDC3-79CC-F55F-07D6252A437B}"/>
          </ac:cxnSpMkLst>
        </pc:cxnChg>
        <pc:cxnChg chg="mod">
          <ac:chgData name="吉澤 開" userId="03c174eacf7b5b0e" providerId="LiveId" clId="{E5B44C94-6728-4032-8E30-EF6C0C2D9412}" dt="2022-07-25T19:59:22.875" v="5536" actId="1076"/>
          <ac:cxnSpMkLst>
            <pc:docMk/>
            <pc:sldMk cId="2770329590" sldId="563"/>
            <ac:cxnSpMk id="37" creationId="{9FE66BD2-896F-17B3-CF5A-B24FC995FA24}"/>
          </ac:cxnSpMkLst>
        </pc:cxnChg>
        <pc:cxnChg chg="mod">
          <ac:chgData name="吉澤 開" userId="03c174eacf7b5b0e" providerId="LiveId" clId="{E5B44C94-6728-4032-8E30-EF6C0C2D9412}" dt="2022-07-25T19:59:22.875" v="5536" actId="1076"/>
          <ac:cxnSpMkLst>
            <pc:docMk/>
            <pc:sldMk cId="2770329590" sldId="563"/>
            <ac:cxnSpMk id="38" creationId="{4FBFCF21-0B23-ED10-593C-01387503637D}"/>
          </ac:cxnSpMkLst>
        </pc:cxnChg>
        <pc:cxnChg chg="mod">
          <ac:chgData name="吉澤 開" userId="03c174eacf7b5b0e" providerId="LiveId" clId="{E5B44C94-6728-4032-8E30-EF6C0C2D9412}" dt="2022-07-25T19:59:22.875" v="5536" actId="1076"/>
          <ac:cxnSpMkLst>
            <pc:docMk/>
            <pc:sldMk cId="2770329590" sldId="563"/>
            <ac:cxnSpMk id="39" creationId="{1B8EC581-BE27-51BF-DE07-22B3F96239BE}"/>
          </ac:cxnSpMkLst>
        </pc:cxnChg>
        <pc:cxnChg chg="mod">
          <ac:chgData name="吉澤 開" userId="03c174eacf7b5b0e" providerId="LiveId" clId="{E5B44C94-6728-4032-8E30-EF6C0C2D9412}" dt="2022-07-25T19:59:22.875" v="5536" actId="1076"/>
          <ac:cxnSpMkLst>
            <pc:docMk/>
            <pc:sldMk cId="2770329590" sldId="563"/>
            <ac:cxnSpMk id="40" creationId="{873F689E-2064-4C3E-F492-92E5C649E1BC}"/>
          </ac:cxnSpMkLst>
        </pc:cxnChg>
        <pc:cxnChg chg="mod">
          <ac:chgData name="吉澤 開" userId="03c174eacf7b5b0e" providerId="LiveId" clId="{E5B44C94-6728-4032-8E30-EF6C0C2D9412}" dt="2022-07-25T19:59:22.875" v="5536" actId="1076"/>
          <ac:cxnSpMkLst>
            <pc:docMk/>
            <pc:sldMk cId="2770329590" sldId="563"/>
            <ac:cxnSpMk id="41" creationId="{AB273C58-946E-FD0B-3598-DC439080D456}"/>
          </ac:cxnSpMkLst>
        </pc:cxnChg>
      </pc:sldChg>
      <pc:sldChg chg="add del mod ord modShow">
        <pc:chgData name="吉澤 開" userId="03c174eacf7b5b0e" providerId="LiveId" clId="{E5B44C94-6728-4032-8E30-EF6C0C2D9412}" dt="2022-07-27T00:36:49.468" v="14050" actId="47"/>
        <pc:sldMkLst>
          <pc:docMk/>
          <pc:sldMk cId="704782721" sldId="564"/>
        </pc:sldMkLst>
      </pc:sldChg>
      <pc:sldChg chg="addSp delSp modSp add mod modNotesTx">
        <pc:chgData name="吉澤 開" userId="03c174eacf7b5b0e" providerId="LiveId" clId="{E5B44C94-6728-4032-8E30-EF6C0C2D9412}" dt="2022-07-27T02:09:11.663" v="14807" actId="20577"/>
        <pc:sldMkLst>
          <pc:docMk/>
          <pc:sldMk cId="4151335114" sldId="565"/>
        </pc:sldMkLst>
        <pc:spChg chg="mod">
          <ac:chgData name="吉澤 開" userId="03c174eacf7b5b0e" providerId="LiveId" clId="{E5B44C94-6728-4032-8E30-EF6C0C2D9412}" dt="2022-07-25T19:10:21.266" v="3862" actId="1076"/>
          <ac:spMkLst>
            <pc:docMk/>
            <pc:sldMk cId="4151335114" sldId="565"/>
            <ac:spMk id="4" creationId="{CF458984-E06D-F463-AE8A-AAD0FDB97344}"/>
          </ac:spMkLst>
        </pc:spChg>
        <pc:spChg chg="mod">
          <ac:chgData name="吉澤 開" userId="03c174eacf7b5b0e" providerId="LiveId" clId="{E5B44C94-6728-4032-8E30-EF6C0C2D9412}" dt="2022-07-25T19:10:21.266" v="3862" actId="1076"/>
          <ac:spMkLst>
            <pc:docMk/>
            <pc:sldMk cId="4151335114" sldId="565"/>
            <ac:spMk id="5" creationId="{415BDFF2-D6B7-D12A-6328-ECAFC4B61D7E}"/>
          </ac:spMkLst>
        </pc:spChg>
        <pc:spChg chg="mod">
          <ac:chgData name="吉澤 開" userId="03c174eacf7b5b0e" providerId="LiveId" clId="{E5B44C94-6728-4032-8E30-EF6C0C2D9412}" dt="2022-07-26T07:49:07.215" v="6649" actId="208"/>
          <ac:spMkLst>
            <pc:docMk/>
            <pc:sldMk cId="4151335114" sldId="565"/>
            <ac:spMk id="6" creationId="{3CF3AE2C-D9EE-C21E-0B17-B8AF823128D8}"/>
          </ac:spMkLst>
        </pc:spChg>
        <pc:spChg chg="mod">
          <ac:chgData name="吉澤 開" userId="03c174eacf7b5b0e" providerId="LiveId" clId="{E5B44C94-6728-4032-8E30-EF6C0C2D9412}" dt="2022-07-25T19:10:21.266" v="3862" actId="1076"/>
          <ac:spMkLst>
            <pc:docMk/>
            <pc:sldMk cId="4151335114" sldId="565"/>
            <ac:spMk id="7" creationId="{CEA20E09-ACB5-0376-54AA-D3D7118D5807}"/>
          </ac:spMkLst>
        </pc:spChg>
        <pc:spChg chg="mod">
          <ac:chgData name="吉澤 開" userId="03c174eacf7b5b0e" providerId="LiveId" clId="{E5B44C94-6728-4032-8E30-EF6C0C2D9412}" dt="2022-07-26T14:17:10.440" v="11115" actId="207"/>
          <ac:spMkLst>
            <pc:docMk/>
            <pc:sldMk cId="4151335114" sldId="565"/>
            <ac:spMk id="8" creationId="{7D213916-D630-267B-32F0-145D544DE688}"/>
          </ac:spMkLst>
        </pc:spChg>
        <pc:spChg chg="mod">
          <ac:chgData name="吉澤 開" userId="03c174eacf7b5b0e" providerId="LiveId" clId="{E5B44C94-6728-4032-8E30-EF6C0C2D9412}" dt="2022-07-26T14:17:15.620" v="11116" actId="207"/>
          <ac:spMkLst>
            <pc:docMk/>
            <pc:sldMk cId="4151335114" sldId="565"/>
            <ac:spMk id="9" creationId="{7A8B91DD-1838-D89C-6159-9D55AA0619CE}"/>
          </ac:spMkLst>
        </pc:spChg>
        <pc:spChg chg="mod">
          <ac:chgData name="吉澤 開" userId="03c174eacf7b5b0e" providerId="LiveId" clId="{E5B44C94-6728-4032-8E30-EF6C0C2D9412}" dt="2022-07-26T14:17:20.042" v="11117" actId="207"/>
          <ac:spMkLst>
            <pc:docMk/>
            <pc:sldMk cId="4151335114" sldId="565"/>
            <ac:spMk id="10" creationId="{080EDBAD-F9AB-DEE5-0F22-225DEB1BCB2E}"/>
          </ac:spMkLst>
        </pc:spChg>
        <pc:spChg chg="mod">
          <ac:chgData name="吉澤 開" userId="03c174eacf7b5b0e" providerId="LiveId" clId="{E5B44C94-6728-4032-8E30-EF6C0C2D9412}" dt="2022-07-26T07:49:59.076" v="6655" actId="207"/>
          <ac:spMkLst>
            <pc:docMk/>
            <pc:sldMk cId="4151335114" sldId="565"/>
            <ac:spMk id="11" creationId="{15950950-356F-DCE5-BDB5-83EA250A9EE1}"/>
          </ac:spMkLst>
        </pc:spChg>
        <pc:spChg chg="mod">
          <ac:chgData name="吉澤 開" userId="03c174eacf7b5b0e" providerId="LiveId" clId="{E5B44C94-6728-4032-8E30-EF6C0C2D9412}" dt="2022-07-26T07:50:04.132" v="6656" actId="207"/>
          <ac:spMkLst>
            <pc:docMk/>
            <pc:sldMk cId="4151335114" sldId="565"/>
            <ac:spMk id="12" creationId="{31947C4F-BD7E-6A91-B5DF-0FF647C94194}"/>
          </ac:spMkLst>
        </pc:spChg>
        <pc:spChg chg="mod">
          <ac:chgData name="吉澤 開" userId="03c174eacf7b5b0e" providerId="LiveId" clId="{E5B44C94-6728-4032-8E30-EF6C0C2D9412}" dt="2022-07-26T07:50:09.416" v="6657" actId="207"/>
          <ac:spMkLst>
            <pc:docMk/>
            <pc:sldMk cId="4151335114" sldId="565"/>
            <ac:spMk id="13" creationId="{A9A7F5EA-17F6-08FE-439A-AF4446739EC6}"/>
          </ac:spMkLst>
        </pc:spChg>
        <pc:spChg chg="mod">
          <ac:chgData name="吉澤 開" userId="03c174eacf7b5b0e" providerId="LiveId" clId="{E5B44C94-6728-4032-8E30-EF6C0C2D9412}" dt="2022-07-26T14:16:47.811" v="11112" actId="207"/>
          <ac:spMkLst>
            <pc:docMk/>
            <pc:sldMk cId="4151335114" sldId="565"/>
            <ac:spMk id="14" creationId="{65D8CDBD-645F-471E-F15D-76BB4525EB59}"/>
          </ac:spMkLst>
        </pc:spChg>
        <pc:spChg chg="mod">
          <ac:chgData name="吉澤 開" userId="03c174eacf7b5b0e" providerId="LiveId" clId="{E5B44C94-6728-4032-8E30-EF6C0C2D9412}" dt="2022-07-26T14:16:52.310" v="11113" actId="207"/>
          <ac:spMkLst>
            <pc:docMk/>
            <pc:sldMk cId="4151335114" sldId="565"/>
            <ac:spMk id="15" creationId="{034B9946-3CD3-1D98-2CFC-F02BE7D72D21}"/>
          </ac:spMkLst>
        </pc:spChg>
        <pc:spChg chg="mod">
          <ac:chgData name="吉澤 開" userId="03c174eacf7b5b0e" providerId="LiveId" clId="{E5B44C94-6728-4032-8E30-EF6C0C2D9412}" dt="2022-07-25T19:10:21.266" v="3862" actId="1076"/>
          <ac:spMkLst>
            <pc:docMk/>
            <pc:sldMk cId="4151335114" sldId="565"/>
            <ac:spMk id="17" creationId="{6337C8B7-6537-1651-C010-ACD2BFEB3F3D}"/>
          </ac:spMkLst>
        </pc:spChg>
        <pc:spChg chg="del">
          <ac:chgData name="吉澤 開" userId="03c174eacf7b5b0e" providerId="LiveId" clId="{E5B44C94-6728-4032-8E30-EF6C0C2D9412}" dt="2022-07-25T19:06:56.736" v="3827" actId="478"/>
          <ac:spMkLst>
            <pc:docMk/>
            <pc:sldMk cId="4151335114" sldId="565"/>
            <ac:spMk id="18" creationId="{0971076E-57B3-CA3A-2D52-63CF6D3FE817}"/>
          </ac:spMkLst>
        </pc:spChg>
        <pc:spChg chg="del">
          <ac:chgData name="吉澤 開" userId="03c174eacf7b5b0e" providerId="LiveId" clId="{E5B44C94-6728-4032-8E30-EF6C0C2D9412}" dt="2022-07-25T19:07:02.746" v="3828" actId="478"/>
          <ac:spMkLst>
            <pc:docMk/>
            <pc:sldMk cId="4151335114" sldId="565"/>
            <ac:spMk id="19" creationId="{7910D88B-3F00-4DB0-595D-8AA2E96FB6FA}"/>
          </ac:spMkLst>
        </pc:spChg>
        <pc:spChg chg="del">
          <ac:chgData name="吉澤 開" userId="03c174eacf7b5b0e" providerId="LiveId" clId="{E5B44C94-6728-4032-8E30-EF6C0C2D9412}" dt="2022-07-25T19:06:56.736" v="3827" actId="478"/>
          <ac:spMkLst>
            <pc:docMk/>
            <pc:sldMk cId="4151335114" sldId="565"/>
            <ac:spMk id="20" creationId="{8D736CF9-BF0C-154D-8ABF-71D89857717E}"/>
          </ac:spMkLst>
        </pc:spChg>
        <pc:spChg chg="del">
          <ac:chgData name="吉澤 開" userId="03c174eacf7b5b0e" providerId="LiveId" clId="{E5B44C94-6728-4032-8E30-EF6C0C2D9412}" dt="2022-07-25T19:07:07.470" v="3829" actId="478"/>
          <ac:spMkLst>
            <pc:docMk/>
            <pc:sldMk cId="4151335114" sldId="565"/>
            <ac:spMk id="21" creationId="{940D3E54-4EE9-B409-C65F-4372C3073462}"/>
          </ac:spMkLst>
        </pc:spChg>
        <pc:spChg chg="del">
          <ac:chgData name="吉澤 開" userId="03c174eacf7b5b0e" providerId="LiveId" clId="{E5B44C94-6728-4032-8E30-EF6C0C2D9412}" dt="2022-07-25T19:06:56.736" v="3827" actId="478"/>
          <ac:spMkLst>
            <pc:docMk/>
            <pc:sldMk cId="4151335114" sldId="565"/>
            <ac:spMk id="22" creationId="{D29DCC10-F487-C8BA-3F9D-41E9F2590EC7}"/>
          </ac:spMkLst>
        </pc:spChg>
        <pc:spChg chg="del">
          <ac:chgData name="吉澤 開" userId="03c174eacf7b5b0e" providerId="LiveId" clId="{E5B44C94-6728-4032-8E30-EF6C0C2D9412}" dt="2022-07-25T19:06:56.736" v="3827" actId="478"/>
          <ac:spMkLst>
            <pc:docMk/>
            <pc:sldMk cId="4151335114" sldId="565"/>
            <ac:spMk id="23" creationId="{4A7FE7ED-39A6-E6A2-3B98-CFCD266EB12A}"/>
          </ac:spMkLst>
        </pc:spChg>
        <pc:spChg chg="del">
          <ac:chgData name="吉澤 開" userId="03c174eacf7b5b0e" providerId="LiveId" clId="{E5B44C94-6728-4032-8E30-EF6C0C2D9412}" dt="2022-07-25T19:06:56.736" v="3827" actId="478"/>
          <ac:spMkLst>
            <pc:docMk/>
            <pc:sldMk cId="4151335114" sldId="565"/>
            <ac:spMk id="24" creationId="{A6E6BB27-5EA4-F8FC-10A5-1EAD69585C12}"/>
          </ac:spMkLst>
        </pc:spChg>
        <pc:spChg chg="del">
          <ac:chgData name="吉澤 開" userId="03c174eacf7b5b0e" providerId="LiveId" clId="{E5B44C94-6728-4032-8E30-EF6C0C2D9412}" dt="2022-07-25T19:06:56.736" v="3827" actId="478"/>
          <ac:spMkLst>
            <pc:docMk/>
            <pc:sldMk cId="4151335114" sldId="565"/>
            <ac:spMk id="25" creationId="{AFE2D88C-2EDA-F2AF-88F7-522BBE7F5319}"/>
          </ac:spMkLst>
        </pc:spChg>
        <pc:spChg chg="del">
          <ac:chgData name="吉澤 開" userId="03c174eacf7b5b0e" providerId="LiveId" clId="{E5B44C94-6728-4032-8E30-EF6C0C2D9412}" dt="2022-07-25T19:06:56.736" v="3827" actId="478"/>
          <ac:spMkLst>
            <pc:docMk/>
            <pc:sldMk cId="4151335114" sldId="565"/>
            <ac:spMk id="26" creationId="{ADD38CE6-B473-4DDE-AB58-C9F694A23E57}"/>
          </ac:spMkLst>
        </pc:spChg>
        <pc:spChg chg="del">
          <ac:chgData name="吉澤 開" userId="03c174eacf7b5b0e" providerId="LiveId" clId="{E5B44C94-6728-4032-8E30-EF6C0C2D9412}" dt="2022-07-25T19:06:56.736" v="3827" actId="478"/>
          <ac:spMkLst>
            <pc:docMk/>
            <pc:sldMk cId="4151335114" sldId="565"/>
            <ac:spMk id="27" creationId="{3D24C813-10F0-2533-2FEC-8E44048D87FF}"/>
          </ac:spMkLst>
        </pc:spChg>
        <pc:spChg chg="del">
          <ac:chgData name="吉澤 開" userId="03c174eacf7b5b0e" providerId="LiveId" clId="{E5B44C94-6728-4032-8E30-EF6C0C2D9412}" dt="2022-07-25T19:06:56.736" v="3827" actId="478"/>
          <ac:spMkLst>
            <pc:docMk/>
            <pc:sldMk cId="4151335114" sldId="565"/>
            <ac:spMk id="28" creationId="{628B6D76-3C18-691C-2D58-F6CFF5EBBF64}"/>
          </ac:spMkLst>
        </pc:spChg>
        <pc:spChg chg="del">
          <ac:chgData name="吉澤 開" userId="03c174eacf7b5b0e" providerId="LiveId" clId="{E5B44C94-6728-4032-8E30-EF6C0C2D9412}" dt="2022-07-25T19:06:56.736" v="3827" actId="478"/>
          <ac:spMkLst>
            <pc:docMk/>
            <pc:sldMk cId="4151335114" sldId="565"/>
            <ac:spMk id="29" creationId="{F64B58CC-B82B-A985-1018-FF3BFDD20952}"/>
          </ac:spMkLst>
        </pc:spChg>
        <pc:spChg chg="mod">
          <ac:chgData name="吉澤 開" userId="03c174eacf7b5b0e" providerId="LiveId" clId="{E5B44C94-6728-4032-8E30-EF6C0C2D9412}" dt="2022-07-25T19:10:21.266" v="3862" actId="1076"/>
          <ac:spMkLst>
            <pc:docMk/>
            <pc:sldMk cId="4151335114" sldId="565"/>
            <ac:spMk id="31" creationId="{DEBDDCF7-DFDD-8F7C-A34E-FFC5EAE62B63}"/>
          </ac:spMkLst>
        </pc:spChg>
        <pc:spChg chg="mod">
          <ac:chgData name="吉澤 開" userId="03c174eacf7b5b0e" providerId="LiveId" clId="{E5B44C94-6728-4032-8E30-EF6C0C2D9412}" dt="2022-07-26T14:17:25.863" v="11118" actId="207"/>
          <ac:spMkLst>
            <pc:docMk/>
            <pc:sldMk cId="4151335114" sldId="565"/>
            <ac:spMk id="32" creationId="{C2010613-BEA7-5DA0-C96D-D21B60F4095D}"/>
          </ac:spMkLst>
        </pc:spChg>
        <pc:spChg chg="mod">
          <ac:chgData name="吉澤 開" userId="03c174eacf7b5b0e" providerId="LiveId" clId="{E5B44C94-6728-4032-8E30-EF6C0C2D9412}" dt="2022-07-26T14:17:29.359" v="11119" actId="207"/>
          <ac:spMkLst>
            <pc:docMk/>
            <pc:sldMk cId="4151335114" sldId="565"/>
            <ac:spMk id="33" creationId="{ADD16471-1CA5-B89E-38FD-5F3B24361CE5}"/>
          </ac:spMkLst>
        </pc:spChg>
        <pc:spChg chg="mod">
          <ac:chgData name="吉澤 開" userId="03c174eacf7b5b0e" providerId="LiveId" clId="{E5B44C94-6728-4032-8E30-EF6C0C2D9412}" dt="2022-07-26T14:17:33.977" v="11120" actId="207"/>
          <ac:spMkLst>
            <pc:docMk/>
            <pc:sldMk cId="4151335114" sldId="565"/>
            <ac:spMk id="34" creationId="{BFC0994A-CC74-AF06-2781-ADA13E3D2D5F}"/>
          </ac:spMkLst>
        </pc:spChg>
        <pc:spChg chg="mod">
          <ac:chgData name="吉澤 開" userId="03c174eacf7b5b0e" providerId="LiveId" clId="{E5B44C94-6728-4032-8E30-EF6C0C2D9412}" dt="2022-07-25T19:10:21.266" v="3862" actId="1076"/>
          <ac:spMkLst>
            <pc:docMk/>
            <pc:sldMk cId="4151335114" sldId="565"/>
            <ac:spMk id="35" creationId="{876D41ED-076F-8D6D-7270-2045A939F89B}"/>
          </ac:spMkLst>
        </pc:spChg>
        <pc:spChg chg="mod">
          <ac:chgData name="吉澤 開" userId="03c174eacf7b5b0e" providerId="LiveId" clId="{E5B44C94-6728-4032-8E30-EF6C0C2D9412}" dt="2022-07-25T19:10:21.266" v="3862" actId="1076"/>
          <ac:spMkLst>
            <pc:docMk/>
            <pc:sldMk cId="4151335114" sldId="565"/>
            <ac:spMk id="37" creationId="{DC4AEC0A-2B5E-F506-191C-FFFF34683EE3}"/>
          </ac:spMkLst>
        </pc:spChg>
        <pc:spChg chg="mod">
          <ac:chgData name="吉澤 開" userId="03c174eacf7b5b0e" providerId="LiveId" clId="{E5B44C94-6728-4032-8E30-EF6C0C2D9412}" dt="2022-07-25T19:10:21.266" v="3862" actId="1076"/>
          <ac:spMkLst>
            <pc:docMk/>
            <pc:sldMk cId="4151335114" sldId="565"/>
            <ac:spMk id="38" creationId="{AD5F26C6-277B-1CCC-A5F5-9E65D8156BD5}"/>
          </ac:spMkLst>
        </pc:spChg>
        <pc:spChg chg="mod">
          <ac:chgData name="吉澤 開" userId="03c174eacf7b5b0e" providerId="LiveId" clId="{E5B44C94-6728-4032-8E30-EF6C0C2D9412}" dt="2022-07-25T19:10:21.266" v="3862" actId="1076"/>
          <ac:spMkLst>
            <pc:docMk/>
            <pc:sldMk cId="4151335114" sldId="565"/>
            <ac:spMk id="39" creationId="{C0C2F59C-07D4-33CB-3132-9C24C9163B69}"/>
          </ac:spMkLst>
        </pc:spChg>
        <pc:spChg chg="mod">
          <ac:chgData name="吉澤 開" userId="03c174eacf7b5b0e" providerId="LiveId" clId="{E5B44C94-6728-4032-8E30-EF6C0C2D9412}" dt="2022-07-25T19:10:21.266" v="3862" actId="1076"/>
          <ac:spMkLst>
            <pc:docMk/>
            <pc:sldMk cId="4151335114" sldId="565"/>
            <ac:spMk id="40" creationId="{488B5F63-2801-2BEC-A411-80939CCFD80D}"/>
          </ac:spMkLst>
        </pc:spChg>
        <pc:spChg chg="mod">
          <ac:chgData name="吉澤 開" userId="03c174eacf7b5b0e" providerId="LiveId" clId="{E5B44C94-6728-4032-8E30-EF6C0C2D9412}" dt="2022-07-25T19:10:21.266" v="3862" actId="1076"/>
          <ac:spMkLst>
            <pc:docMk/>
            <pc:sldMk cId="4151335114" sldId="565"/>
            <ac:spMk id="41" creationId="{E19836EF-1F70-D6DB-7C7E-F402FC9B9693}"/>
          </ac:spMkLst>
        </pc:spChg>
        <pc:spChg chg="del">
          <ac:chgData name="吉澤 開" userId="03c174eacf7b5b0e" providerId="LiveId" clId="{E5B44C94-6728-4032-8E30-EF6C0C2D9412}" dt="2022-07-25T19:06:56.736" v="3827" actId="478"/>
          <ac:spMkLst>
            <pc:docMk/>
            <pc:sldMk cId="4151335114" sldId="565"/>
            <ac:spMk id="42" creationId="{D8CD61B0-F2FA-E170-1774-783019AA8AD5}"/>
          </ac:spMkLst>
        </pc:spChg>
        <pc:spChg chg="del">
          <ac:chgData name="吉澤 開" userId="03c174eacf7b5b0e" providerId="LiveId" clId="{E5B44C94-6728-4032-8E30-EF6C0C2D9412}" dt="2022-07-25T19:06:56.736" v="3827" actId="478"/>
          <ac:spMkLst>
            <pc:docMk/>
            <pc:sldMk cId="4151335114" sldId="565"/>
            <ac:spMk id="43" creationId="{6F6CF107-0C1B-97ED-D959-E72013F97807}"/>
          </ac:spMkLst>
        </pc:spChg>
        <pc:spChg chg="del">
          <ac:chgData name="吉澤 開" userId="03c174eacf7b5b0e" providerId="LiveId" clId="{E5B44C94-6728-4032-8E30-EF6C0C2D9412}" dt="2022-07-25T19:06:56.736" v="3827" actId="478"/>
          <ac:spMkLst>
            <pc:docMk/>
            <pc:sldMk cId="4151335114" sldId="565"/>
            <ac:spMk id="45" creationId="{5CC493DF-F5E8-C23A-BDD8-373723B8B6EB}"/>
          </ac:spMkLst>
        </pc:spChg>
        <pc:spChg chg="mod">
          <ac:chgData name="吉澤 開" userId="03c174eacf7b5b0e" providerId="LiveId" clId="{E5B44C94-6728-4032-8E30-EF6C0C2D9412}" dt="2022-07-25T19:12:54.531" v="3918" actId="14100"/>
          <ac:spMkLst>
            <pc:docMk/>
            <pc:sldMk cId="4151335114" sldId="565"/>
            <ac:spMk id="46" creationId="{69312048-B387-7084-1EA1-1F3D54D65802}"/>
          </ac:spMkLst>
        </pc:spChg>
        <pc:spChg chg="mod">
          <ac:chgData name="吉澤 開" userId="03c174eacf7b5b0e" providerId="LiveId" clId="{E5B44C94-6728-4032-8E30-EF6C0C2D9412}" dt="2022-07-26T07:50:20.249" v="6660" actId="207"/>
          <ac:spMkLst>
            <pc:docMk/>
            <pc:sldMk cId="4151335114" sldId="565"/>
            <ac:spMk id="49" creationId="{13E1D4D6-35A5-D53F-AA60-397FEE906227}"/>
          </ac:spMkLst>
        </pc:spChg>
        <pc:spChg chg="mod">
          <ac:chgData name="吉澤 開" userId="03c174eacf7b5b0e" providerId="LiveId" clId="{E5B44C94-6728-4032-8E30-EF6C0C2D9412}" dt="2022-07-25T19:12:49.309" v="3917" actId="1076"/>
          <ac:spMkLst>
            <pc:docMk/>
            <pc:sldMk cId="4151335114" sldId="565"/>
            <ac:spMk id="50" creationId="{16140458-157C-6850-0759-ADE9C8EC3CB9}"/>
          </ac:spMkLst>
        </pc:spChg>
        <pc:spChg chg="mod">
          <ac:chgData name="吉澤 開" userId="03c174eacf7b5b0e" providerId="LiveId" clId="{E5B44C94-6728-4032-8E30-EF6C0C2D9412}" dt="2022-07-26T14:16:57.671" v="11114" actId="207"/>
          <ac:spMkLst>
            <pc:docMk/>
            <pc:sldMk cId="4151335114" sldId="565"/>
            <ac:spMk id="51" creationId="{DC07F21A-3B4A-9D65-0D9F-4B6A3DDCA4EA}"/>
          </ac:spMkLst>
        </pc:spChg>
        <pc:spChg chg="mod">
          <ac:chgData name="吉澤 開" userId="03c174eacf7b5b0e" providerId="LiveId" clId="{E5B44C94-6728-4032-8E30-EF6C0C2D9412}" dt="2022-07-25T19:11:13.061" v="3872" actId="1076"/>
          <ac:spMkLst>
            <pc:docMk/>
            <pc:sldMk cId="4151335114" sldId="565"/>
            <ac:spMk id="52" creationId="{56D36C6A-9798-47BC-1053-EEE864AA3AEF}"/>
          </ac:spMkLst>
        </pc:spChg>
        <pc:spChg chg="mod">
          <ac:chgData name="吉澤 開" userId="03c174eacf7b5b0e" providerId="LiveId" clId="{E5B44C94-6728-4032-8E30-EF6C0C2D9412}" dt="2022-07-25T19:08:51.034" v="3846" actId="1076"/>
          <ac:spMkLst>
            <pc:docMk/>
            <pc:sldMk cId="4151335114" sldId="565"/>
            <ac:spMk id="54" creationId="{0DB0D186-0997-2793-9453-E513AB892975}"/>
          </ac:spMkLst>
        </pc:spChg>
        <pc:spChg chg="mod">
          <ac:chgData name="吉澤 開" userId="03c174eacf7b5b0e" providerId="LiveId" clId="{E5B44C94-6728-4032-8E30-EF6C0C2D9412}" dt="2022-07-25T19:10:21.266" v="3862" actId="1076"/>
          <ac:spMkLst>
            <pc:docMk/>
            <pc:sldMk cId="4151335114" sldId="565"/>
            <ac:spMk id="55" creationId="{58409455-F711-5347-B131-0E2F85F42BB6}"/>
          </ac:spMkLst>
        </pc:spChg>
        <pc:spChg chg="del">
          <ac:chgData name="吉澤 開" userId="03c174eacf7b5b0e" providerId="LiveId" clId="{E5B44C94-6728-4032-8E30-EF6C0C2D9412}" dt="2022-07-25T19:06:56.736" v="3827" actId="478"/>
          <ac:spMkLst>
            <pc:docMk/>
            <pc:sldMk cId="4151335114" sldId="565"/>
            <ac:spMk id="56" creationId="{81DD2C76-FA47-CD3A-046A-74BA11CDE3B0}"/>
          </ac:spMkLst>
        </pc:spChg>
        <pc:spChg chg="mod">
          <ac:chgData name="吉澤 開" userId="03c174eacf7b5b0e" providerId="LiveId" clId="{E5B44C94-6728-4032-8E30-EF6C0C2D9412}" dt="2022-07-25T19:10:50.185" v="3868" actId="1076"/>
          <ac:spMkLst>
            <pc:docMk/>
            <pc:sldMk cId="4151335114" sldId="565"/>
            <ac:spMk id="57" creationId="{AD479BBD-F0EE-33AF-F5C5-7E5412107CBC}"/>
          </ac:spMkLst>
        </pc:spChg>
        <pc:spChg chg="mod">
          <ac:chgData name="吉澤 開" userId="03c174eacf7b5b0e" providerId="LiveId" clId="{E5B44C94-6728-4032-8E30-EF6C0C2D9412}" dt="2022-07-25T19:11:00.389" v="3869" actId="1076"/>
          <ac:spMkLst>
            <pc:docMk/>
            <pc:sldMk cId="4151335114" sldId="565"/>
            <ac:spMk id="58" creationId="{B0EA6517-E53C-1814-FEB1-A366958ED320}"/>
          </ac:spMkLst>
        </pc:spChg>
        <pc:spChg chg="del">
          <ac:chgData name="吉澤 開" userId="03c174eacf7b5b0e" providerId="LiveId" clId="{E5B44C94-6728-4032-8E30-EF6C0C2D9412}" dt="2022-07-25T19:06:56.736" v="3827" actId="478"/>
          <ac:spMkLst>
            <pc:docMk/>
            <pc:sldMk cId="4151335114" sldId="565"/>
            <ac:spMk id="59" creationId="{42DE6DA0-4F39-A2B2-A6DA-51F35B561C3B}"/>
          </ac:spMkLst>
        </pc:spChg>
        <pc:spChg chg="mod">
          <ac:chgData name="吉澤 開" userId="03c174eacf7b5b0e" providerId="LiveId" clId="{E5B44C94-6728-4032-8E30-EF6C0C2D9412}" dt="2022-07-25T19:10:21.266" v="3862" actId="1076"/>
          <ac:spMkLst>
            <pc:docMk/>
            <pc:sldMk cId="4151335114" sldId="565"/>
            <ac:spMk id="60" creationId="{B4627005-617E-87F9-D679-F80538539FC8}"/>
          </ac:spMkLst>
        </pc:spChg>
        <pc:spChg chg="mod">
          <ac:chgData name="吉澤 開" userId="03c174eacf7b5b0e" providerId="LiveId" clId="{E5B44C94-6728-4032-8E30-EF6C0C2D9412}" dt="2022-07-25T19:10:21.266" v="3862" actId="1076"/>
          <ac:spMkLst>
            <pc:docMk/>
            <pc:sldMk cId="4151335114" sldId="565"/>
            <ac:spMk id="61" creationId="{2F36E189-6627-9E24-A018-4AE012362EB0}"/>
          </ac:spMkLst>
        </pc:spChg>
        <pc:spChg chg="mod">
          <ac:chgData name="吉澤 開" userId="03c174eacf7b5b0e" providerId="LiveId" clId="{E5B44C94-6728-4032-8E30-EF6C0C2D9412}" dt="2022-07-25T19:10:21.266" v="3862" actId="1076"/>
          <ac:spMkLst>
            <pc:docMk/>
            <pc:sldMk cId="4151335114" sldId="565"/>
            <ac:spMk id="62" creationId="{1DB6A411-0623-EA13-4FB6-ECA0B1742624}"/>
          </ac:spMkLst>
        </pc:spChg>
        <pc:spChg chg="del">
          <ac:chgData name="吉澤 開" userId="03c174eacf7b5b0e" providerId="LiveId" clId="{E5B44C94-6728-4032-8E30-EF6C0C2D9412}" dt="2022-07-25T19:06:56.736" v="3827" actId="478"/>
          <ac:spMkLst>
            <pc:docMk/>
            <pc:sldMk cId="4151335114" sldId="565"/>
            <ac:spMk id="63" creationId="{95258654-7AAC-AAA6-4D5C-CCA5F705A96F}"/>
          </ac:spMkLst>
        </pc:spChg>
        <pc:spChg chg="del">
          <ac:chgData name="吉澤 開" userId="03c174eacf7b5b0e" providerId="LiveId" clId="{E5B44C94-6728-4032-8E30-EF6C0C2D9412}" dt="2022-07-25T19:06:56.736" v="3827" actId="478"/>
          <ac:spMkLst>
            <pc:docMk/>
            <pc:sldMk cId="4151335114" sldId="565"/>
            <ac:spMk id="64" creationId="{F87B9BFE-7E20-2569-CF4B-B61D79ECC4E9}"/>
          </ac:spMkLst>
        </pc:spChg>
        <pc:spChg chg="del">
          <ac:chgData name="吉澤 開" userId="03c174eacf7b5b0e" providerId="LiveId" clId="{E5B44C94-6728-4032-8E30-EF6C0C2D9412}" dt="2022-07-25T19:06:56.736" v="3827" actId="478"/>
          <ac:spMkLst>
            <pc:docMk/>
            <pc:sldMk cId="4151335114" sldId="565"/>
            <ac:spMk id="65" creationId="{6B028C41-BD8C-B3A0-15E2-AC970DAFFABC}"/>
          </ac:spMkLst>
        </pc:spChg>
        <pc:spChg chg="del">
          <ac:chgData name="吉澤 開" userId="03c174eacf7b5b0e" providerId="LiveId" clId="{E5B44C94-6728-4032-8E30-EF6C0C2D9412}" dt="2022-07-25T19:06:56.736" v="3827" actId="478"/>
          <ac:spMkLst>
            <pc:docMk/>
            <pc:sldMk cId="4151335114" sldId="565"/>
            <ac:spMk id="66" creationId="{723FC404-096D-568E-5259-E090F847112E}"/>
          </ac:spMkLst>
        </pc:spChg>
        <pc:spChg chg="del">
          <ac:chgData name="吉澤 開" userId="03c174eacf7b5b0e" providerId="LiveId" clId="{E5B44C94-6728-4032-8E30-EF6C0C2D9412}" dt="2022-07-25T19:06:56.736" v="3827" actId="478"/>
          <ac:spMkLst>
            <pc:docMk/>
            <pc:sldMk cId="4151335114" sldId="565"/>
            <ac:spMk id="67" creationId="{94C1CB12-84FB-6297-C230-A45BEE680197}"/>
          </ac:spMkLst>
        </pc:spChg>
        <pc:spChg chg="add del mod">
          <ac:chgData name="吉澤 開" userId="03c174eacf7b5b0e" providerId="LiveId" clId="{E5B44C94-6728-4032-8E30-EF6C0C2D9412}" dt="2022-07-25T19:09:56.552" v="3856"/>
          <ac:spMkLst>
            <pc:docMk/>
            <pc:sldMk cId="4151335114" sldId="565"/>
            <ac:spMk id="68" creationId="{7E3C5DD8-F9C1-9A4A-9F7D-C61717374A28}"/>
          </ac:spMkLst>
        </pc:spChg>
        <pc:spChg chg="add mod">
          <ac:chgData name="吉澤 開" userId="03c174eacf7b5b0e" providerId="LiveId" clId="{E5B44C94-6728-4032-8E30-EF6C0C2D9412}" dt="2022-07-25T19:11:44.505" v="3877" actId="1076"/>
          <ac:spMkLst>
            <pc:docMk/>
            <pc:sldMk cId="4151335114" sldId="565"/>
            <ac:spMk id="69" creationId="{971A61AD-E83D-546C-146C-43A011424092}"/>
          </ac:spMkLst>
        </pc:spChg>
        <pc:spChg chg="add mod">
          <ac:chgData name="吉澤 開" userId="03c174eacf7b5b0e" providerId="LiveId" clId="{E5B44C94-6728-4032-8E30-EF6C0C2D9412}" dt="2022-07-26T14:17:40.014" v="11121" actId="207"/>
          <ac:spMkLst>
            <pc:docMk/>
            <pc:sldMk cId="4151335114" sldId="565"/>
            <ac:spMk id="70" creationId="{69A9114E-A8F1-44E6-FE2A-CD2E5AF9567B}"/>
          </ac:spMkLst>
        </pc:spChg>
        <pc:cxnChg chg="mod">
          <ac:chgData name="吉澤 開" userId="03c174eacf7b5b0e" providerId="LiveId" clId="{E5B44C94-6728-4032-8E30-EF6C0C2D9412}" dt="2022-07-25T19:10:21.266" v="3862" actId="1076"/>
          <ac:cxnSpMkLst>
            <pc:docMk/>
            <pc:sldMk cId="4151335114" sldId="565"/>
            <ac:cxnSpMk id="16" creationId="{57F6D48E-DEC5-3D4E-FD0C-5D3ACC44F98D}"/>
          </ac:cxnSpMkLst>
        </pc:cxnChg>
        <pc:cxnChg chg="del mod">
          <ac:chgData name="吉澤 開" userId="03c174eacf7b5b0e" providerId="LiveId" clId="{E5B44C94-6728-4032-8E30-EF6C0C2D9412}" dt="2022-07-25T19:06:56.736" v="3827" actId="478"/>
          <ac:cxnSpMkLst>
            <pc:docMk/>
            <pc:sldMk cId="4151335114" sldId="565"/>
            <ac:cxnSpMk id="30" creationId="{BA3CCD8F-0504-6CB6-78F1-7995D3D1E0E8}"/>
          </ac:cxnSpMkLst>
        </pc:cxnChg>
      </pc:sldChg>
      <pc:sldChg chg="new del">
        <pc:chgData name="吉澤 開" userId="03c174eacf7b5b0e" providerId="LiveId" clId="{E5B44C94-6728-4032-8E30-EF6C0C2D9412}" dt="2022-07-26T00:27:10.061" v="6294" actId="47"/>
        <pc:sldMkLst>
          <pc:docMk/>
          <pc:sldMk cId="963011154" sldId="566"/>
        </pc:sldMkLst>
      </pc:sldChg>
      <pc:sldChg chg="addSp modSp add del mod modShow modNotesTx">
        <pc:chgData name="吉澤 開" userId="03c174eacf7b5b0e" providerId="LiveId" clId="{E5B44C94-6728-4032-8E30-EF6C0C2D9412}" dt="2022-07-26T15:10:54.536" v="11206" actId="47"/>
        <pc:sldMkLst>
          <pc:docMk/>
          <pc:sldMk cId="2526042980" sldId="566"/>
        </pc:sldMkLst>
        <pc:spChg chg="mod">
          <ac:chgData name="吉澤 開" userId="03c174eacf7b5b0e" providerId="LiveId" clId="{E5B44C94-6728-4032-8E30-EF6C0C2D9412}" dt="2022-07-26T10:06:40.445" v="9912" actId="20577"/>
          <ac:spMkLst>
            <pc:docMk/>
            <pc:sldMk cId="2526042980" sldId="566"/>
            <ac:spMk id="2" creationId="{00000000-0000-0000-0000-000000000000}"/>
          </ac:spMkLst>
        </pc:spChg>
        <pc:spChg chg="mod">
          <ac:chgData name="吉澤 開" userId="03c174eacf7b5b0e" providerId="LiveId" clId="{E5B44C94-6728-4032-8E30-EF6C0C2D9412}" dt="2022-07-26T11:17:40.382" v="10492" actId="1076"/>
          <ac:spMkLst>
            <pc:docMk/>
            <pc:sldMk cId="2526042980" sldId="566"/>
            <ac:spMk id="3" creationId="{00000000-0000-0000-0000-000000000000}"/>
          </ac:spMkLst>
        </pc:spChg>
        <pc:spChg chg="mod">
          <ac:chgData name="吉澤 開" userId="03c174eacf7b5b0e" providerId="LiveId" clId="{E5B44C94-6728-4032-8E30-EF6C0C2D9412}" dt="2022-07-26T11:19:41.253" v="10501" actId="164"/>
          <ac:spMkLst>
            <pc:docMk/>
            <pc:sldMk cId="2526042980" sldId="566"/>
            <ac:spMk id="4" creationId="{7EDBDBEA-2320-A898-B23E-030AC9678703}"/>
          </ac:spMkLst>
        </pc:spChg>
        <pc:spChg chg="mod">
          <ac:chgData name="吉澤 開" userId="03c174eacf7b5b0e" providerId="LiveId" clId="{E5B44C94-6728-4032-8E30-EF6C0C2D9412}" dt="2022-07-26T11:19:41.253" v="10501" actId="164"/>
          <ac:spMkLst>
            <pc:docMk/>
            <pc:sldMk cId="2526042980" sldId="566"/>
            <ac:spMk id="5" creationId="{C09F0E11-DC95-C4DD-9D41-1B30BAE49DB6}"/>
          </ac:spMkLst>
        </pc:spChg>
        <pc:spChg chg="mod">
          <ac:chgData name="吉澤 開" userId="03c174eacf7b5b0e" providerId="LiveId" clId="{E5B44C94-6728-4032-8E30-EF6C0C2D9412}" dt="2022-07-26T11:19:41.253" v="10501" actId="164"/>
          <ac:spMkLst>
            <pc:docMk/>
            <pc:sldMk cId="2526042980" sldId="566"/>
            <ac:spMk id="6" creationId="{5C07445F-9EFD-F355-63B2-94BC704C4BAB}"/>
          </ac:spMkLst>
        </pc:spChg>
        <pc:spChg chg="mod">
          <ac:chgData name="吉澤 開" userId="03c174eacf7b5b0e" providerId="LiveId" clId="{E5B44C94-6728-4032-8E30-EF6C0C2D9412}" dt="2022-07-26T11:19:41.253" v="10501" actId="164"/>
          <ac:spMkLst>
            <pc:docMk/>
            <pc:sldMk cId="2526042980" sldId="566"/>
            <ac:spMk id="7" creationId="{ADBE9CF0-E967-9760-E0F1-9F2B1A8C962D}"/>
          </ac:spMkLst>
        </pc:spChg>
        <pc:spChg chg="mod">
          <ac:chgData name="吉澤 開" userId="03c174eacf7b5b0e" providerId="LiveId" clId="{E5B44C94-6728-4032-8E30-EF6C0C2D9412}" dt="2022-07-26T11:19:41.253" v="10501" actId="164"/>
          <ac:spMkLst>
            <pc:docMk/>
            <pc:sldMk cId="2526042980" sldId="566"/>
            <ac:spMk id="11" creationId="{F3C0D929-6521-DFDD-8DE9-6DEA614DA37B}"/>
          </ac:spMkLst>
        </pc:spChg>
        <pc:spChg chg="mod">
          <ac:chgData name="吉澤 開" userId="03c174eacf7b5b0e" providerId="LiveId" clId="{E5B44C94-6728-4032-8E30-EF6C0C2D9412}" dt="2022-07-26T11:19:41.253" v="10501" actId="164"/>
          <ac:spMkLst>
            <pc:docMk/>
            <pc:sldMk cId="2526042980" sldId="566"/>
            <ac:spMk id="12" creationId="{62C6CF38-B81D-C5A4-393F-3AC270C4C08F}"/>
          </ac:spMkLst>
        </pc:spChg>
        <pc:spChg chg="mod">
          <ac:chgData name="吉澤 開" userId="03c174eacf7b5b0e" providerId="LiveId" clId="{E5B44C94-6728-4032-8E30-EF6C0C2D9412}" dt="2022-07-26T11:19:41.253" v="10501" actId="164"/>
          <ac:spMkLst>
            <pc:docMk/>
            <pc:sldMk cId="2526042980" sldId="566"/>
            <ac:spMk id="13" creationId="{C65CDFA2-6B68-329C-79BC-2C7F1D662945}"/>
          </ac:spMkLst>
        </pc:spChg>
        <pc:spChg chg="mod">
          <ac:chgData name="吉澤 開" userId="03c174eacf7b5b0e" providerId="LiveId" clId="{E5B44C94-6728-4032-8E30-EF6C0C2D9412}" dt="2022-07-26T11:19:41.253" v="10501" actId="164"/>
          <ac:spMkLst>
            <pc:docMk/>
            <pc:sldMk cId="2526042980" sldId="566"/>
            <ac:spMk id="14" creationId="{330421A5-DEED-7584-8DC1-CFB98BDFEF8C}"/>
          </ac:spMkLst>
        </pc:spChg>
        <pc:spChg chg="mod">
          <ac:chgData name="吉澤 開" userId="03c174eacf7b5b0e" providerId="LiveId" clId="{E5B44C94-6728-4032-8E30-EF6C0C2D9412}" dt="2022-07-26T11:19:41.253" v="10501" actId="164"/>
          <ac:spMkLst>
            <pc:docMk/>
            <pc:sldMk cId="2526042980" sldId="566"/>
            <ac:spMk id="27" creationId="{1ED32F75-C1E9-B53D-82F6-C71A96AAC7D3}"/>
          </ac:spMkLst>
        </pc:spChg>
        <pc:spChg chg="mod">
          <ac:chgData name="吉澤 開" userId="03c174eacf7b5b0e" providerId="LiveId" clId="{E5B44C94-6728-4032-8E30-EF6C0C2D9412}" dt="2022-07-26T11:19:41.253" v="10501" actId="164"/>
          <ac:spMkLst>
            <pc:docMk/>
            <pc:sldMk cId="2526042980" sldId="566"/>
            <ac:spMk id="28" creationId="{190A3574-1FDF-16DB-9FD2-2B995F7F7C89}"/>
          </ac:spMkLst>
        </pc:spChg>
        <pc:spChg chg="mod">
          <ac:chgData name="吉澤 開" userId="03c174eacf7b5b0e" providerId="LiveId" clId="{E5B44C94-6728-4032-8E30-EF6C0C2D9412}" dt="2022-07-26T11:19:41.253" v="10501" actId="164"/>
          <ac:spMkLst>
            <pc:docMk/>
            <pc:sldMk cId="2526042980" sldId="566"/>
            <ac:spMk id="29" creationId="{A2CB7ABB-0FCB-2256-8283-AC518AC928EC}"/>
          </ac:spMkLst>
        </pc:spChg>
        <pc:spChg chg="mod">
          <ac:chgData name="吉澤 開" userId="03c174eacf7b5b0e" providerId="LiveId" clId="{E5B44C94-6728-4032-8E30-EF6C0C2D9412}" dt="2022-07-26T11:19:41.253" v="10501" actId="164"/>
          <ac:spMkLst>
            <pc:docMk/>
            <pc:sldMk cId="2526042980" sldId="566"/>
            <ac:spMk id="30" creationId="{50667343-EAB7-5BE6-F07C-97D3D86C8975}"/>
          </ac:spMkLst>
        </pc:spChg>
        <pc:spChg chg="mod">
          <ac:chgData name="吉澤 開" userId="03c174eacf7b5b0e" providerId="LiveId" clId="{E5B44C94-6728-4032-8E30-EF6C0C2D9412}" dt="2022-07-26T11:19:41.253" v="10501" actId="164"/>
          <ac:spMkLst>
            <pc:docMk/>
            <pc:sldMk cId="2526042980" sldId="566"/>
            <ac:spMk id="33" creationId="{E0B828D6-F56E-822C-652B-C8E5D67E3162}"/>
          </ac:spMkLst>
        </pc:spChg>
        <pc:spChg chg="mod">
          <ac:chgData name="吉澤 開" userId="03c174eacf7b5b0e" providerId="LiveId" clId="{E5B44C94-6728-4032-8E30-EF6C0C2D9412}" dt="2022-07-26T11:19:41.253" v="10501" actId="164"/>
          <ac:spMkLst>
            <pc:docMk/>
            <pc:sldMk cId="2526042980" sldId="566"/>
            <ac:spMk id="34" creationId="{6E4A8690-A4B3-BB95-4F7D-50E42BFA35C7}"/>
          </ac:spMkLst>
        </pc:spChg>
        <pc:spChg chg="mod">
          <ac:chgData name="吉澤 開" userId="03c174eacf7b5b0e" providerId="LiveId" clId="{E5B44C94-6728-4032-8E30-EF6C0C2D9412}" dt="2022-07-26T11:19:41.253" v="10501" actId="164"/>
          <ac:spMkLst>
            <pc:docMk/>
            <pc:sldMk cId="2526042980" sldId="566"/>
            <ac:spMk id="36" creationId="{3D914476-0E41-E193-FEE4-D0187E0AB166}"/>
          </ac:spMkLst>
        </pc:spChg>
        <pc:spChg chg="mod">
          <ac:chgData name="吉澤 開" userId="03c174eacf7b5b0e" providerId="LiveId" clId="{E5B44C94-6728-4032-8E30-EF6C0C2D9412}" dt="2022-07-26T11:19:41.253" v="10501" actId="164"/>
          <ac:spMkLst>
            <pc:docMk/>
            <pc:sldMk cId="2526042980" sldId="566"/>
            <ac:spMk id="37" creationId="{28CC7110-3F88-0091-C454-CE3305B7C760}"/>
          </ac:spMkLst>
        </pc:spChg>
        <pc:spChg chg="mod">
          <ac:chgData name="吉澤 開" userId="03c174eacf7b5b0e" providerId="LiveId" clId="{E5B44C94-6728-4032-8E30-EF6C0C2D9412}" dt="2022-07-26T11:19:41.253" v="10501" actId="164"/>
          <ac:spMkLst>
            <pc:docMk/>
            <pc:sldMk cId="2526042980" sldId="566"/>
            <ac:spMk id="38" creationId="{BB0AAB5A-FA6D-1AD4-FE8C-D64CBF7C2FB9}"/>
          </ac:spMkLst>
        </pc:spChg>
        <pc:spChg chg="mod">
          <ac:chgData name="吉澤 開" userId="03c174eacf7b5b0e" providerId="LiveId" clId="{E5B44C94-6728-4032-8E30-EF6C0C2D9412}" dt="2022-07-26T11:19:41.253" v="10501" actId="164"/>
          <ac:spMkLst>
            <pc:docMk/>
            <pc:sldMk cId="2526042980" sldId="566"/>
            <ac:spMk id="39" creationId="{B8B87A54-6F5A-9C4F-D81E-8DA6E951C2D9}"/>
          </ac:spMkLst>
        </pc:spChg>
        <pc:spChg chg="mod">
          <ac:chgData name="吉澤 開" userId="03c174eacf7b5b0e" providerId="LiveId" clId="{E5B44C94-6728-4032-8E30-EF6C0C2D9412}" dt="2022-07-26T11:19:41.253" v="10501" actId="164"/>
          <ac:spMkLst>
            <pc:docMk/>
            <pc:sldMk cId="2526042980" sldId="566"/>
            <ac:spMk id="40" creationId="{4641FFF0-432C-BC16-4D63-BBD942A58C5A}"/>
          </ac:spMkLst>
        </pc:spChg>
        <pc:spChg chg="mod">
          <ac:chgData name="吉澤 開" userId="03c174eacf7b5b0e" providerId="LiveId" clId="{E5B44C94-6728-4032-8E30-EF6C0C2D9412}" dt="2022-07-26T11:19:41.253" v="10501" actId="164"/>
          <ac:spMkLst>
            <pc:docMk/>
            <pc:sldMk cId="2526042980" sldId="566"/>
            <ac:spMk id="41" creationId="{3AB31B0D-7D65-FB6D-F729-F6A37985E276}"/>
          </ac:spMkLst>
        </pc:spChg>
        <pc:spChg chg="mod">
          <ac:chgData name="吉澤 開" userId="03c174eacf7b5b0e" providerId="LiveId" clId="{E5B44C94-6728-4032-8E30-EF6C0C2D9412}" dt="2022-07-26T11:19:41.253" v="10501" actId="164"/>
          <ac:spMkLst>
            <pc:docMk/>
            <pc:sldMk cId="2526042980" sldId="566"/>
            <ac:spMk id="42" creationId="{9FFF145E-C003-030B-8464-C9F718FB0CAF}"/>
          </ac:spMkLst>
        </pc:spChg>
        <pc:spChg chg="mod">
          <ac:chgData name="吉澤 開" userId="03c174eacf7b5b0e" providerId="LiveId" clId="{E5B44C94-6728-4032-8E30-EF6C0C2D9412}" dt="2022-07-26T11:19:41.253" v="10501" actId="164"/>
          <ac:spMkLst>
            <pc:docMk/>
            <pc:sldMk cId="2526042980" sldId="566"/>
            <ac:spMk id="43" creationId="{AB35F4AE-E379-925A-B238-DD88A46D0A23}"/>
          </ac:spMkLst>
        </pc:spChg>
        <pc:spChg chg="mod">
          <ac:chgData name="吉澤 開" userId="03c174eacf7b5b0e" providerId="LiveId" clId="{E5B44C94-6728-4032-8E30-EF6C0C2D9412}" dt="2022-07-26T11:19:41.253" v="10501" actId="164"/>
          <ac:spMkLst>
            <pc:docMk/>
            <pc:sldMk cId="2526042980" sldId="566"/>
            <ac:spMk id="44" creationId="{E15F8DB0-1F92-1B60-D7BC-1B4BF9F86F57}"/>
          </ac:spMkLst>
        </pc:spChg>
        <pc:spChg chg="mod">
          <ac:chgData name="吉澤 開" userId="03c174eacf7b5b0e" providerId="LiveId" clId="{E5B44C94-6728-4032-8E30-EF6C0C2D9412}" dt="2022-07-26T11:19:41.253" v="10501" actId="164"/>
          <ac:spMkLst>
            <pc:docMk/>
            <pc:sldMk cId="2526042980" sldId="566"/>
            <ac:spMk id="45" creationId="{B3D4A7E3-4F60-CCC0-E1B2-A064BD334494}"/>
          </ac:spMkLst>
        </pc:spChg>
        <pc:spChg chg="mod">
          <ac:chgData name="吉澤 開" userId="03c174eacf7b5b0e" providerId="LiveId" clId="{E5B44C94-6728-4032-8E30-EF6C0C2D9412}" dt="2022-07-26T11:19:41.253" v="10501" actId="164"/>
          <ac:spMkLst>
            <pc:docMk/>
            <pc:sldMk cId="2526042980" sldId="566"/>
            <ac:spMk id="46" creationId="{1AE33BDA-1E30-427C-1975-2F199FCD9313}"/>
          </ac:spMkLst>
        </pc:spChg>
        <pc:spChg chg="mod">
          <ac:chgData name="吉澤 開" userId="03c174eacf7b5b0e" providerId="LiveId" clId="{E5B44C94-6728-4032-8E30-EF6C0C2D9412}" dt="2022-07-26T11:19:41.253" v="10501" actId="164"/>
          <ac:spMkLst>
            <pc:docMk/>
            <pc:sldMk cId="2526042980" sldId="566"/>
            <ac:spMk id="47" creationId="{1952D11D-EEF2-37F9-D1E8-83F2AE32B316}"/>
          </ac:spMkLst>
        </pc:spChg>
        <pc:spChg chg="mod">
          <ac:chgData name="吉澤 開" userId="03c174eacf7b5b0e" providerId="LiveId" clId="{E5B44C94-6728-4032-8E30-EF6C0C2D9412}" dt="2022-07-26T11:19:41.253" v="10501" actId="164"/>
          <ac:spMkLst>
            <pc:docMk/>
            <pc:sldMk cId="2526042980" sldId="566"/>
            <ac:spMk id="48" creationId="{EC046AD7-1F38-14ED-E824-9EC7321E3A94}"/>
          </ac:spMkLst>
        </pc:spChg>
        <pc:spChg chg="mod">
          <ac:chgData name="吉澤 開" userId="03c174eacf7b5b0e" providerId="LiveId" clId="{E5B44C94-6728-4032-8E30-EF6C0C2D9412}" dt="2022-07-26T11:19:41.253" v="10501" actId="164"/>
          <ac:spMkLst>
            <pc:docMk/>
            <pc:sldMk cId="2526042980" sldId="566"/>
            <ac:spMk id="49" creationId="{0EA33451-2EC8-E47A-3EC6-1EB6CFC63434}"/>
          </ac:spMkLst>
        </pc:spChg>
        <pc:spChg chg="add mod">
          <ac:chgData name="吉澤 開" userId="03c174eacf7b5b0e" providerId="LiveId" clId="{E5B44C94-6728-4032-8E30-EF6C0C2D9412}" dt="2022-07-26T08:50:18.618" v="8815" actId="1076"/>
          <ac:spMkLst>
            <pc:docMk/>
            <pc:sldMk cId="2526042980" sldId="566"/>
            <ac:spMk id="54" creationId="{989F2A80-8DE8-3E69-48FC-DE8B6BAB7A04}"/>
          </ac:spMkLst>
        </pc:spChg>
        <pc:spChg chg="add mod">
          <ac:chgData name="吉澤 開" userId="03c174eacf7b5b0e" providerId="LiveId" clId="{E5B44C94-6728-4032-8E30-EF6C0C2D9412}" dt="2022-07-26T08:50:18.618" v="8815" actId="1076"/>
          <ac:spMkLst>
            <pc:docMk/>
            <pc:sldMk cId="2526042980" sldId="566"/>
            <ac:spMk id="55" creationId="{8BEAE10A-C62B-E3F8-DE2E-CA2058216112}"/>
          </ac:spMkLst>
        </pc:spChg>
        <pc:spChg chg="add mod">
          <ac:chgData name="吉澤 開" userId="03c174eacf7b5b0e" providerId="LiveId" clId="{E5B44C94-6728-4032-8E30-EF6C0C2D9412}" dt="2022-07-26T08:51:04.942" v="8850" actId="403"/>
          <ac:spMkLst>
            <pc:docMk/>
            <pc:sldMk cId="2526042980" sldId="566"/>
            <ac:spMk id="56" creationId="{54F564D5-A837-273F-5251-DFF26DF27111}"/>
          </ac:spMkLst>
        </pc:spChg>
        <pc:spChg chg="add mod">
          <ac:chgData name="吉澤 開" userId="03c174eacf7b5b0e" providerId="LiveId" clId="{E5B44C94-6728-4032-8E30-EF6C0C2D9412}" dt="2022-07-26T08:51:18.488" v="8852" actId="1076"/>
          <ac:spMkLst>
            <pc:docMk/>
            <pc:sldMk cId="2526042980" sldId="566"/>
            <ac:spMk id="57" creationId="{9519CF19-CAFA-E780-CE67-D3088316AE6B}"/>
          </ac:spMkLst>
        </pc:spChg>
        <pc:spChg chg="add mod">
          <ac:chgData name="吉澤 開" userId="03c174eacf7b5b0e" providerId="LiveId" clId="{E5B44C94-6728-4032-8E30-EF6C0C2D9412}" dt="2022-07-26T08:51:18.488" v="8852" actId="1076"/>
          <ac:spMkLst>
            <pc:docMk/>
            <pc:sldMk cId="2526042980" sldId="566"/>
            <ac:spMk id="58" creationId="{7B013E35-AFAA-A5EF-11F9-468EC16A7501}"/>
          </ac:spMkLst>
        </pc:spChg>
        <pc:spChg chg="add mod">
          <ac:chgData name="吉澤 開" userId="03c174eacf7b5b0e" providerId="LiveId" clId="{E5B44C94-6728-4032-8E30-EF6C0C2D9412}" dt="2022-07-26T08:51:27.911" v="8856" actId="20577"/>
          <ac:spMkLst>
            <pc:docMk/>
            <pc:sldMk cId="2526042980" sldId="566"/>
            <ac:spMk id="59" creationId="{69E6A170-BEA7-ADF3-4B9C-7B580E5B5A78}"/>
          </ac:spMkLst>
        </pc:spChg>
        <pc:grpChg chg="add mod">
          <ac:chgData name="吉澤 開" userId="03c174eacf7b5b0e" providerId="LiveId" clId="{E5B44C94-6728-4032-8E30-EF6C0C2D9412}" dt="2022-07-26T11:19:41.253" v="10501" actId="164"/>
          <ac:grpSpMkLst>
            <pc:docMk/>
            <pc:sldMk cId="2526042980" sldId="566"/>
            <ac:grpSpMk id="8" creationId="{4CE41649-5AAC-AD7F-0F5A-7A1AC12D0BA7}"/>
          </ac:grpSpMkLst>
        </pc:grpChg>
        <pc:cxnChg chg="mod">
          <ac:chgData name="吉澤 開" userId="03c174eacf7b5b0e" providerId="LiveId" clId="{E5B44C94-6728-4032-8E30-EF6C0C2D9412}" dt="2022-07-26T11:19:41.253" v="10501" actId="164"/>
          <ac:cxnSpMkLst>
            <pc:docMk/>
            <pc:sldMk cId="2526042980" sldId="566"/>
            <ac:cxnSpMk id="16" creationId="{F80EE739-0D22-0CAD-B4DF-C14E750DDD73}"/>
          </ac:cxnSpMkLst>
        </pc:cxnChg>
        <pc:cxnChg chg="mod">
          <ac:chgData name="吉澤 開" userId="03c174eacf7b5b0e" providerId="LiveId" clId="{E5B44C94-6728-4032-8E30-EF6C0C2D9412}" dt="2022-07-26T11:19:41.253" v="10501" actId="164"/>
          <ac:cxnSpMkLst>
            <pc:docMk/>
            <pc:sldMk cId="2526042980" sldId="566"/>
            <ac:cxnSpMk id="50" creationId="{B31F6A5B-A981-B7D9-4182-E6F054A9F07A}"/>
          </ac:cxnSpMkLst>
        </pc:cxnChg>
        <pc:cxnChg chg="mod">
          <ac:chgData name="吉澤 開" userId="03c174eacf7b5b0e" providerId="LiveId" clId="{E5B44C94-6728-4032-8E30-EF6C0C2D9412}" dt="2022-07-26T11:19:41.253" v="10501" actId="164"/>
          <ac:cxnSpMkLst>
            <pc:docMk/>
            <pc:sldMk cId="2526042980" sldId="566"/>
            <ac:cxnSpMk id="51" creationId="{A5B9A1A2-52C0-3D9B-2244-326E154FE5D1}"/>
          </ac:cxnSpMkLst>
        </pc:cxnChg>
        <pc:cxnChg chg="mod">
          <ac:chgData name="吉澤 開" userId="03c174eacf7b5b0e" providerId="LiveId" clId="{E5B44C94-6728-4032-8E30-EF6C0C2D9412}" dt="2022-07-26T11:19:41.253" v="10501" actId="164"/>
          <ac:cxnSpMkLst>
            <pc:docMk/>
            <pc:sldMk cId="2526042980" sldId="566"/>
            <ac:cxnSpMk id="52" creationId="{418EEADC-B32A-93EC-6F37-5E2F92EC28A4}"/>
          </ac:cxnSpMkLst>
        </pc:cxnChg>
        <pc:cxnChg chg="mod">
          <ac:chgData name="吉澤 開" userId="03c174eacf7b5b0e" providerId="LiveId" clId="{E5B44C94-6728-4032-8E30-EF6C0C2D9412}" dt="2022-07-26T11:19:41.253" v="10501" actId="164"/>
          <ac:cxnSpMkLst>
            <pc:docMk/>
            <pc:sldMk cId="2526042980" sldId="566"/>
            <ac:cxnSpMk id="53" creationId="{EE0C4FF6-78C4-8A48-AAC0-0BC7D2803A9E}"/>
          </ac:cxnSpMkLst>
        </pc:cxnChg>
      </pc:sldChg>
      <pc:sldChg chg="addSp delSp modSp add mod ord modNotesTx">
        <pc:chgData name="吉澤 開" userId="03c174eacf7b5b0e" providerId="LiveId" clId="{E5B44C94-6728-4032-8E30-EF6C0C2D9412}" dt="2022-07-26T23:47:21.790" v="13032" actId="20577"/>
        <pc:sldMkLst>
          <pc:docMk/>
          <pc:sldMk cId="3225437757" sldId="567"/>
        </pc:sldMkLst>
        <pc:spChg chg="mod">
          <ac:chgData name="吉澤 開" userId="03c174eacf7b5b0e" providerId="LiveId" clId="{E5B44C94-6728-4032-8E30-EF6C0C2D9412}" dt="2022-07-26T11:22:45.998" v="10550" actId="20577"/>
          <ac:spMkLst>
            <pc:docMk/>
            <pc:sldMk cId="3225437757" sldId="567"/>
            <ac:spMk id="2" creationId="{00000000-0000-0000-0000-000000000000}"/>
          </ac:spMkLst>
        </pc:spChg>
        <pc:spChg chg="mod">
          <ac:chgData name="吉澤 開" userId="03c174eacf7b5b0e" providerId="LiveId" clId="{E5B44C94-6728-4032-8E30-EF6C0C2D9412}" dt="2022-07-26T15:11:31.540" v="11269"/>
          <ac:spMkLst>
            <pc:docMk/>
            <pc:sldMk cId="3225437757" sldId="567"/>
            <ac:spMk id="3" creationId="{00000000-0000-0000-0000-000000000000}"/>
          </ac:spMkLst>
        </pc:spChg>
        <pc:spChg chg="del">
          <ac:chgData name="吉澤 開" userId="03c174eacf7b5b0e" providerId="LiveId" clId="{E5B44C94-6728-4032-8E30-EF6C0C2D9412}" dt="2022-07-26T11:20:33.292" v="10511" actId="478"/>
          <ac:spMkLst>
            <pc:docMk/>
            <pc:sldMk cId="3225437757" sldId="567"/>
            <ac:spMk id="4" creationId="{53587D52-53F4-14A7-4F1E-BC3A08C626D1}"/>
          </ac:spMkLst>
        </pc:spChg>
        <pc:spChg chg="del">
          <ac:chgData name="吉澤 開" userId="03c174eacf7b5b0e" providerId="LiveId" clId="{E5B44C94-6728-4032-8E30-EF6C0C2D9412}" dt="2022-07-26T11:20:33.292" v="10511" actId="478"/>
          <ac:spMkLst>
            <pc:docMk/>
            <pc:sldMk cId="3225437757" sldId="567"/>
            <ac:spMk id="5" creationId="{1E768C62-1DA3-FF1D-8C7B-84E75CDE0594}"/>
          </ac:spMkLst>
        </pc:spChg>
        <pc:spChg chg="del">
          <ac:chgData name="吉澤 開" userId="03c174eacf7b5b0e" providerId="LiveId" clId="{E5B44C94-6728-4032-8E30-EF6C0C2D9412}" dt="2022-07-26T11:20:33.292" v="10511" actId="478"/>
          <ac:spMkLst>
            <pc:docMk/>
            <pc:sldMk cId="3225437757" sldId="567"/>
            <ac:spMk id="6" creationId="{F570FF67-B2D7-9070-C67C-64C040DFD07E}"/>
          </ac:spMkLst>
        </pc:spChg>
        <pc:spChg chg="del">
          <ac:chgData name="吉澤 開" userId="03c174eacf7b5b0e" providerId="LiveId" clId="{E5B44C94-6728-4032-8E30-EF6C0C2D9412}" dt="2022-07-26T11:20:33.292" v="10511" actId="478"/>
          <ac:spMkLst>
            <pc:docMk/>
            <pc:sldMk cId="3225437757" sldId="567"/>
            <ac:spMk id="7" creationId="{FE8BBA96-A265-828F-DF36-580548A5EC20}"/>
          </ac:spMkLst>
        </pc:spChg>
        <pc:spChg chg="del">
          <ac:chgData name="吉澤 開" userId="03c174eacf7b5b0e" providerId="LiveId" clId="{E5B44C94-6728-4032-8E30-EF6C0C2D9412}" dt="2022-07-26T11:20:33.292" v="10511" actId="478"/>
          <ac:spMkLst>
            <pc:docMk/>
            <pc:sldMk cId="3225437757" sldId="567"/>
            <ac:spMk id="8" creationId="{5743D9E2-6D9D-63F8-A48E-14A9A3CA3059}"/>
          </ac:spMkLst>
        </pc:spChg>
        <pc:spChg chg="del">
          <ac:chgData name="吉澤 開" userId="03c174eacf7b5b0e" providerId="LiveId" clId="{E5B44C94-6728-4032-8E30-EF6C0C2D9412}" dt="2022-07-26T11:20:33.292" v="10511" actId="478"/>
          <ac:spMkLst>
            <pc:docMk/>
            <pc:sldMk cId="3225437757" sldId="567"/>
            <ac:spMk id="9" creationId="{A22FC007-46A4-E826-13FF-1AF53FE263F0}"/>
          </ac:spMkLst>
        </pc:spChg>
        <pc:spChg chg="add mod">
          <ac:chgData name="吉澤 開" userId="03c174eacf7b5b0e" providerId="LiveId" clId="{E5B44C94-6728-4032-8E30-EF6C0C2D9412}" dt="2022-07-26T11:20:37.587" v="10513" actId="1076"/>
          <ac:spMkLst>
            <pc:docMk/>
            <pc:sldMk cId="3225437757" sldId="567"/>
            <ac:spMk id="15" creationId="{22C0DF48-D800-190D-B83C-0B7C141845DE}"/>
          </ac:spMkLst>
        </pc:spChg>
        <pc:spChg chg="add mod">
          <ac:chgData name="吉澤 開" userId="03c174eacf7b5b0e" providerId="LiveId" clId="{E5B44C94-6728-4032-8E30-EF6C0C2D9412}" dt="2022-07-26T11:20:37.587" v="10513" actId="1076"/>
          <ac:spMkLst>
            <pc:docMk/>
            <pc:sldMk cId="3225437757" sldId="567"/>
            <ac:spMk id="16" creationId="{F1184680-AC32-EDAD-B99E-B5483E8D48A9}"/>
          </ac:spMkLst>
        </pc:spChg>
        <pc:spChg chg="add mod">
          <ac:chgData name="吉澤 開" userId="03c174eacf7b5b0e" providerId="LiveId" clId="{E5B44C94-6728-4032-8E30-EF6C0C2D9412}" dt="2022-07-26T11:20:37.587" v="10513" actId="1076"/>
          <ac:spMkLst>
            <pc:docMk/>
            <pc:sldMk cId="3225437757" sldId="567"/>
            <ac:spMk id="17" creationId="{8D0806EB-45F2-C1BD-D751-557197A37013}"/>
          </ac:spMkLst>
        </pc:spChg>
        <pc:spChg chg="add mod">
          <ac:chgData name="吉澤 開" userId="03c174eacf7b5b0e" providerId="LiveId" clId="{E5B44C94-6728-4032-8E30-EF6C0C2D9412}" dt="2022-07-26T11:20:37.587" v="10513" actId="1076"/>
          <ac:spMkLst>
            <pc:docMk/>
            <pc:sldMk cId="3225437757" sldId="567"/>
            <ac:spMk id="18" creationId="{E4447B71-ED18-0AAA-E26A-4C0E2A6A9664}"/>
          </ac:spMkLst>
        </pc:spChg>
        <pc:spChg chg="add mod">
          <ac:chgData name="吉澤 開" userId="03c174eacf7b5b0e" providerId="LiveId" clId="{E5B44C94-6728-4032-8E30-EF6C0C2D9412}" dt="2022-07-26T11:20:37.587" v="10513" actId="1076"/>
          <ac:spMkLst>
            <pc:docMk/>
            <pc:sldMk cId="3225437757" sldId="567"/>
            <ac:spMk id="19" creationId="{4D4258DE-C2E6-49EB-73D8-03E782142A4E}"/>
          </ac:spMkLst>
        </pc:spChg>
        <pc:spChg chg="add mod">
          <ac:chgData name="吉澤 開" userId="03c174eacf7b5b0e" providerId="LiveId" clId="{E5B44C94-6728-4032-8E30-EF6C0C2D9412}" dt="2022-07-26T11:20:37.587" v="10513" actId="1076"/>
          <ac:spMkLst>
            <pc:docMk/>
            <pc:sldMk cId="3225437757" sldId="567"/>
            <ac:spMk id="20" creationId="{40E4F9ED-6D41-674F-92E2-B9D5A2579883}"/>
          </ac:spMkLst>
        </pc:spChg>
        <pc:spChg chg="add mod">
          <ac:chgData name="吉澤 開" userId="03c174eacf7b5b0e" providerId="LiveId" clId="{E5B44C94-6728-4032-8E30-EF6C0C2D9412}" dt="2022-07-26T11:20:37.587" v="10513" actId="1076"/>
          <ac:spMkLst>
            <pc:docMk/>
            <pc:sldMk cId="3225437757" sldId="567"/>
            <ac:spMk id="21" creationId="{6820715F-8006-8332-2E7F-43DDC0FE05DB}"/>
          </ac:spMkLst>
        </pc:spChg>
        <pc:spChg chg="add mod">
          <ac:chgData name="吉澤 開" userId="03c174eacf7b5b0e" providerId="LiveId" clId="{E5B44C94-6728-4032-8E30-EF6C0C2D9412}" dt="2022-07-26T11:20:37.587" v="10513" actId="1076"/>
          <ac:spMkLst>
            <pc:docMk/>
            <pc:sldMk cId="3225437757" sldId="567"/>
            <ac:spMk id="22" creationId="{1AC042EB-EBB8-17B5-915B-99C9D5F0063A}"/>
          </ac:spMkLst>
        </pc:spChg>
        <pc:spChg chg="add mod">
          <ac:chgData name="吉澤 開" userId="03c174eacf7b5b0e" providerId="LiveId" clId="{E5B44C94-6728-4032-8E30-EF6C0C2D9412}" dt="2022-07-26T11:20:37.587" v="10513" actId="1076"/>
          <ac:spMkLst>
            <pc:docMk/>
            <pc:sldMk cId="3225437757" sldId="567"/>
            <ac:spMk id="23" creationId="{5924F266-9C63-3A96-8B05-C942A1B75A62}"/>
          </ac:spMkLst>
        </pc:spChg>
        <pc:spChg chg="add mod">
          <ac:chgData name="吉澤 開" userId="03c174eacf7b5b0e" providerId="LiveId" clId="{E5B44C94-6728-4032-8E30-EF6C0C2D9412}" dt="2022-07-26T11:20:37.587" v="10513" actId="1076"/>
          <ac:spMkLst>
            <pc:docMk/>
            <pc:sldMk cId="3225437757" sldId="567"/>
            <ac:spMk id="24" creationId="{6C7BDD41-3AF1-5F5E-BAE1-3AA42AD02C69}"/>
          </ac:spMkLst>
        </pc:spChg>
        <pc:spChg chg="add mod">
          <ac:chgData name="吉澤 開" userId="03c174eacf7b5b0e" providerId="LiveId" clId="{E5B44C94-6728-4032-8E30-EF6C0C2D9412}" dt="2022-07-26T11:20:37.587" v="10513" actId="1076"/>
          <ac:spMkLst>
            <pc:docMk/>
            <pc:sldMk cId="3225437757" sldId="567"/>
            <ac:spMk id="25" creationId="{83923E94-179A-EB9A-D222-735E7FF145B2}"/>
          </ac:spMkLst>
        </pc:spChg>
        <pc:spChg chg="add mod">
          <ac:chgData name="吉澤 開" userId="03c174eacf7b5b0e" providerId="LiveId" clId="{E5B44C94-6728-4032-8E30-EF6C0C2D9412}" dt="2022-07-26T11:20:37.587" v="10513" actId="1076"/>
          <ac:spMkLst>
            <pc:docMk/>
            <pc:sldMk cId="3225437757" sldId="567"/>
            <ac:spMk id="26" creationId="{48274017-AD1E-E91A-E4D2-0F37BBFE537D}"/>
          </ac:spMkLst>
        </pc:spChg>
        <pc:spChg chg="add mod">
          <ac:chgData name="吉澤 開" userId="03c174eacf7b5b0e" providerId="LiveId" clId="{E5B44C94-6728-4032-8E30-EF6C0C2D9412}" dt="2022-07-26T11:20:37.587" v="10513" actId="1076"/>
          <ac:spMkLst>
            <pc:docMk/>
            <pc:sldMk cId="3225437757" sldId="567"/>
            <ac:spMk id="27" creationId="{3DFB7A28-7949-ED80-4E39-F3485CBFC4E8}"/>
          </ac:spMkLst>
        </pc:spChg>
        <pc:spChg chg="add mod">
          <ac:chgData name="吉澤 開" userId="03c174eacf7b5b0e" providerId="LiveId" clId="{E5B44C94-6728-4032-8E30-EF6C0C2D9412}" dt="2022-07-26T11:20:37.587" v="10513" actId="1076"/>
          <ac:spMkLst>
            <pc:docMk/>
            <pc:sldMk cId="3225437757" sldId="567"/>
            <ac:spMk id="28" creationId="{DD1C1734-541D-D64C-EFE0-7AEA24118F4F}"/>
          </ac:spMkLst>
        </pc:spChg>
        <pc:spChg chg="add mod">
          <ac:chgData name="吉澤 開" userId="03c174eacf7b5b0e" providerId="LiveId" clId="{E5B44C94-6728-4032-8E30-EF6C0C2D9412}" dt="2022-07-26T11:20:37.587" v="10513" actId="1076"/>
          <ac:spMkLst>
            <pc:docMk/>
            <pc:sldMk cId="3225437757" sldId="567"/>
            <ac:spMk id="29" creationId="{A5F6F3EF-B432-E25F-B8F8-480A745E53FC}"/>
          </ac:spMkLst>
        </pc:spChg>
        <pc:spChg chg="add mod">
          <ac:chgData name="吉澤 開" userId="03c174eacf7b5b0e" providerId="LiveId" clId="{E5B44C94-6728-4032-8E30-EF6C0C2D9412}" dt="2022-07-26T11:20:37.587" v="10513" actId="1076"/>
          <ac:spMkLst>
            <pc:docMk/>
            <pc:sldMk cId="3225437757" sldId="567"/>
            <ac:spMk id="30" creationId="{68D2DCCE-58FA-E1F5-1726-7B9DDB5C1D5A}"/>
          </ac:spMkLst>
        </pc:spChg>
        <pc:spChg chg="add mod">
          <ac:chgData name="吉澤 開" userId="03c174eacf7b5b0e" providerId="LiveId" clId="{E5B44C94-6728-4032-8E30-EF6C0C2D9412}" dt="2022-07-26T11:20:37.587" v="10513" actId="1076"/>
          <ac:spMkLst>
            <pc:docMk/>
            <pc:sldMk cId="3225437757" sldId="567"/>
            <ac:spMk id="31" creationId="{0CEA58C8-E666-E145-1391-4CBB3871AA2C}"/>
          </ac:spMkLst>
        </pc:spChg>
        <pc:spChg chg="add mod">
          <ac:chgData name="吉澤 開" userId="03c174eacf7b5b0e" providerId="LiveId" clId="{E5B44C94-6728-4032-8E30-EF6C0C2D9412}" dt="2022-07-26T11:20:37.587" v="10513" actId="1076"/>
          <ac:spMkLst>
            <pc:docMk/>
            <pc:sldMk cId="3225437757" sldId="567"/>
            <ac:spMk id="32" creationId="{E513E97A-A43D-50A5-A5D5-56AF46FD0969}"/>
          </ac:spMkLst>
        </pc:spChg>
        <pc:spChg chg="add mod">
          <ac:chgData name="吉澤 開" userId="03c174eacf7b5b0e" providerId="LiveId" clId="{E5B44C94-6728-4032-8E30-EF6C0C2D9412}" dt="2022-07-26T11:20:37.587" v="10513" actId="1076"/>
          <ac:spMkLst>
            <pc:docMk/>
            <pc:sldMk cId="3225437757" sldId="567"/>
            <ac:spMk id="33" creationId="{DD5BF216-8B17-9370-3C7D-A3563AAA0542}"/>
          </ac:spMkLst>
        </pc:spChg>
        <pc:spChg chg="add mod">
          <ac:chgData name="吉澤 開" userId="03c174eacf7b5b0e" providerId="LiveId" clId="{E5B44C94-6728-4032-8E30-EF6C0C2D9412}" dt="2022-07-26T11:20:37.587" v="10513" actId="1076"/>
          <ac:spMkLst>
            <pc:docMk/>
            <pc:sldMk cId="3225437757" sldId="567"/>
            <ac:spMk id="34" creationId="{4A44D238-EFC3-B181-6C72-C9BEAA42BE14}"/>
          </ac:spMkLst>
        </pc:spChg>
        <pc:spChg chg="add mod">
          <ac:chgData name="吉澤 開" userId="03c174eacf7b5b0e" providerId="LiveId" clId="{E5B44C94-6728-4032-8E30-EF6C0C2D9412}" dt="2022-07-26T11:20:37.587" v="10513" actId="1076"/>
          <ac:spMkLst>
            <pc:docMk/>
            <pc:sldMk cId="3225437757" sldId="567"/>
            <ac:spMk id="35" creationId="{9F559805-CE68-A5A8-A421-D545BDC96FF8}"/>
          </ac:spMkLst>
        </pc:spChg>
        <pc:spChg chg="add mod">
          <ac:chgData name="吉澤 開" userId="03c174eacf7b5b0e" providerId="LiveId" clId="{E5B44C94-6728-4032-8E30-EF6C0C2D9412}" dt="2022-07-26T11:20:37.587" v="10513" actId="1076"/>
          <ac:spMkLst>
            <pc:docMk/>
            <pc:sldMk cId="3225437757" sldId="567"/>
            <ac:spMk id="36" creationId="{EDEB4FDD-3EE0-C591-7B0A-7A9DBE86AC45}"/>
          </ac:spMkLst>
        </pc:spChg>
        <pc:spChg chg="add mod">
          <ac:chgData name="吉澤 開" userId="03c174eacf7b5b0e" providerId="LiveId" clId="{E5B44C94-6728-4032-8E30-EF6C0C2D9412}" dt="2022-07-26T11:20:37.587" v="10513" actId="1076"/>
          <ac:spMkLst>
            <pc:docMk/>
            <pc:sldMk cId="3225437757" sldId="567"/>
            <ac:spMk id="37" creationId="{921149A3-3AD8-E7F7-FFC4-403CE2A03871}"/>
          </ac:spMkLst>
        </pc:spChg>
        <pc:spChg chg="add mod">
          <ac:chgData name="吉澤 開" userId="03c174eacf7b5b0e" providerId="LiveId" clId="{E5B44C94-6728-4032-8E30-EF6C0C2D9412}" dt="2022-07-26T11:20:37.587" v="10513" actId="1076"/>
          <ac:spMkLst>
            <pc:docMk/>
            <pc:sldMk cId="3225437757" sldId="567"/>
            <ac:spMk id="38" creationId="{4D5082C6-6C7D-D1B6-47DC-FF79AD8CF60A}"/>
          </ac:spMkLst>
        </pc:spChg>
        <pc:spChg chg="add mod">
          <ac:chgData name="吉澤 開" userId="03c174eacf7b5b0e" providerId="LiveId" clId="{E5B44C94-6728-4032-8E30-EF6C0C2D9412}" dt="2022-07-26T11:20:37.587" v="10513" actId="1076"/>
          <ac:spMkLst>
            <pc:docMk/>
            <pc:sldMk cId="3225437757" sldId="567"/>
            <ac:spMk id="39" creationId="{5F9527FC-11EA-B1F6-711B-B166D6AC200E}"/>
          </ac:spMkLst>
        </pc:spChg>
        <pc:spChg chg="add mod">
          <ac:chgData name="吉澤 開" userId="03c174eacf7b5b0e" providerId="LiveId" clId="{E5B44C94-6728-4032-8E30-EF6C0C2D9412}" dt="2022-07-26T11:20:37.587" v="10513" actId="1076"/>
          <ac:spMkLst>
            <pc:docMk/>
            <pc:sldMk cId="3225437757" sldId="567"/>
            <ac:spMk id="40" creationId="{61A8A498-CE9C-0DFE-B17E-5BA560226077}"/>
          </ac:spMkLst>
        </pc:spChg>
        <pc:spChg chg="add mod">
          <ac:chgData name="吉澤 開" userId="03c174eacf7b5b0e" providerId="LiveId" clId="{E5B44C94-6728-4032-8E30-EF6C0C2D9412}" dt="2022-07-26T11:20:37.587" v="10513" actId="1076"/>
          <ac:spMkLst>
            <pc:docMk/>
            <pc:sldMk cId="3225437757" sldId="567"/>
            <ac:spMk id="41" creationId="{43148DE8-6572-7B64-9DDD-859831CEACE7}"/>
          </ac:spMkLst>
        </pc:spChg>
        <pc:spChg chg="add mod">
          <ac:chgData name="吉澤 開" userId="03c174eacf7b5b0e" providerId="LiveId" clId="{E5B44C94-6728-4032-8E30-EF6C0C2D9412}" dt="2022-07-26T11:20:37.587" v="10513" actId="1076"/>
          <ac:spMkLst>
            <pc:docMk/>
            <pc:sldMk cId="3225437757" sldId="567"/>
            <ac:spMk id="42" creationId="{B6990099-9D77-9BA1-2CC3-4028D4CC4C74}"/>
          </ac:spMkLst>
        </pc:spChg>
        <pc:spChg chg="add mod">
          <ac:chgData name="吉澤 開" userId="03c174eacf7b5b0e" providerId="LiveId" clId="{E5B44C94-6728-4032-8E30-EF6C0C2D9412}" dt="2022-07-26T11:20:37.587" v="10513" actId="1076"/>
          <ac:spMkLst>
            <pc:docMk/>
            <pc:sldMk cId="3225437757" sldId="567"/>
            <ac:spMk id="43" creationId="{EBF9BF5F-2507-2556-456A-07C2872CF9CA}"/>
          </ac:spMkLst>
        </pc:spChg>
        <pc:spChg chg="add mod">
          <ac:chgData name="吉澤 開" userId="03c174eacf7b5b0e" providerId="LiveId" clId="{E5B44C94-6728-4032-8E30-EF6C0C2D9412}" dt="2022-07-26T11:20:37.587" v="10513" actId="1076"/>
          <ac:spMkLst>
            <pc:docMk/>
            <pc:sldMk cId="3225437757" sldId="567"/>
            <ac:spMk id="44" creationId="{38D4F587-379E-40A9-A321-DB776FBE788A}"/>
          </ac:spMkLst>
        </pc:spChg>
        <pc:spChg chg="add mod">
          <ac:chgData name="吉澤 開" userId="03c174eacf7b5b0e" providerId="LiveId" clId="{E5B44C94-6728-4032-8E30-EF6C0C2D9412}" dt="2022-07-26T15:05:25.142" v="11174" actId="20577"/>
          <ac:spMkLst>
            <pc:docMk/>
            <pc:sldMk cId="3225437757" sldId="567"/>
            <ac:spMk id="45" creationId="{F982E88F-11CA-8423-1C98-F08D12161E1E}"/>
          </ac:spMkLst>
        </pc:spChg>
        <pc:spChg chg="add mod">
          <ac:chgData name="吉澤 開" userId="03c174eacf7b5b0e" providerId="LiveId" clId="{E5B44C94-6728-4032-8E30-EF6C0C2D9412}" dt="2022-07-26T15:04:05.024" v="11138" actId="1076"/>
          <ac:spMkLst>
            <pc:docMk/>
            <pc:sldMk cId="3225437757" sldId="567"/>
            <ac:spMk id="46" creationId="{B1E86586-6FFE-6A86-4DD3-53EBBD53F6E4}"/>
          </ac:spMkLst>
        </pc:spChg>
        <pc:spChg chg="add mod">
          <ac:chgData name="吉澤 開" userId="03c174eacf7b5b0e" providerId="LiveId" clId="{E5B44C94-6728-4032-8E30-EF6C0C2D9412}" dt="2022-07-26T15:04:05.024" v="11138" actId="1076"/>
          <ac:spMkLst>
            <pc:docMk/>
            <pc:sldMk cId="3225437757" sldId="567"/>
            <ac:spMk id="47" creationId="{DDFE1FDA-4528-3793-86D6-6B297770D3BE}"/>
          </ac:spMkLst>
        </pc:spChg>
        <pc:spChg chg="add mod">
          <ac:chgData name="吉澤 開" userId="03c174eacf7b5b0e" providerId="LiveId" clId="{E5B44C94-6728-4032-8E30-EF6C0C2D9412}" dt="2022-07-26T15:05:27.111" v="11176" actId="20577"/>
          <ac:spMkLst>
            <pc:docMk/>
            <pc:sldMk cId="3225437757" sldId="567"/>
            <ac:spMk id="48" creationId="{98D4BBA0-23A1-5F7D-24DB-664A07ACA0B3}"/>
          </ac:spMkLst>
        </pc:spChg>
        <pc:spChg chg="add mod">
          <ac:chgData name="吉澤 開" userId="03c174eacf7b5b0e" providerId="LiveId" clId="{E5B44C94-6728-4032-8E30-EF6C0C2D9412}" dt="2022-07-26T15:14:43.843" v="11537" actId="208"/>
          <ac:spMkLst>
            <pc:docMk/>
            <pc:sldMk cId="3225437757" sldId="567"/>
            <ac:spMk id="49" creationId="{C4F7F7E5-8D51-AFD8-72F1-A7A50FD67487}"/>
          </ac:spMkLst>
        </pc:spChg>
        <pc:spChg chg="add mod">
          <ac:chgData name="吉澤 開" userId="03c174eacf7b5b0e" providerId="LiveId" clId="{E5B44C94-6728-4032-8E30-EF6C0C2D9412}" dt="2022-07-26T15:14:50.885" v="11538" actId="1076"/>
          <ac:spMkLst>
            <pc:docMk/>
            <pc:sldMk cId="3225437757" sldId="567"/>
            <ac:spMk id="50" creationId="{FDE336D1-A98F-AE3C-86AF-083C5E0AF46F}"/>
          </ac:spMkLst>
        </pc:spChg>
        <pc:spChg chg="add mod">
          <ac:chgData name="吉澤 開" userId="03c174eacf7b5b0e" providerId="LiveId" clId="{E5B44C94-6728-4032-8E30-EF6C0C2D9412}" dt="2022-07-26T15:05:30.355" v="11178" actId="20577"/>
          <ac:spMkLst>
            <pc:docMk/>
            <pc:sldMk cId="3225437757" sldId="567"/>
            <ac:spMk id="51" creationId="{F7EE2D0F-5F8D-2B1B-33D3-CB0A6CE538B8}"/>
          </ac:spMkLst>
        </pc:spChg>
        <pc:cxnChg chg="add mod">
          <ac:chgData name="吉澤 開" userId="03c174eacf7b5b0e" providerId="LiveId" clId="{E5B44C94-6728-4032-8E30-EF6C0C2D9412}" dt="2022-07-26T11:20:37.587" v="10513" actId="1076"/>
          <ac:cxnSpMkLst>
            <pc:docMk/>
            <pc:sldMk cId="3225437757" sldId="567"/>
            <ac:cxnSpMk id="10" creationId="{B3FE33BA-ED1F-5558-D763-601D205FBAF6}"/>
          </ac:cxnSpMkLst>
        </pc:cxnChg>
        <pc:cxnChg chg="add mod">
          <ac:chgData name="吉澤 開" userId="03c174eacf7b5b0e" providerId="LiveId" clId="{E5B44C94-6728-4032-8E30-EF6C0C2D9412}" dt="2022-07-26T11:20:37.587" v="10513" actId="1076"/>
          <ac:cxnSpMkLst>
            <pc:docMk/>
            <pc:sldMk cId="3225437757" sldId="567"/>
            <ac:cxnSpMk id="11" creationId="{218CA2BA-2767-DCDF-A1B9-38B68561BDFF}"/>
          </ac:cxnSpMkLst>
        </pc:cxnChg>
        <pc:cxnChg chg="add mod">
          <ac:chgData name="吉澤 開" userId="03c174eacf7b5b0e" providerId="LiveId" clId="{E5B44C94-6728-4032-8E30-EF6C0C2D9412}" dt="2022-07-26T11:20:37.587" v="10513" actId="1076"/>
          <ac:cxnSpMkLst>
            <pc:docMk/>
            <pc:sldMk cId="3225437757" sldId="567"/>
            <ac:cxnSpMk id="12" creationId="{84DDFC89-7F7C-6308-4BB0-ABC576659813}"/>
          </ac:cxnSpMkLst>
        </pc:cxnChg>
        <pc:cxnChg chg="add mod">
          <ac:chgData name="吉澤 開" userId="03c174eacf7b5b0e" providerId="LiveId" clId="{E5B44C94-6728-4032-8E30-EF6C0C2D9412}" dt="2022-07-26T11:20:37.587" v="10513" actId="1076"/>
          <ac:cxnSpMkLst>
            <pc:docMk/>
            <pc:sldMk cId="3225437757" sldId="567"/>
            <ac:cxnSpMk id="13" creationId="{E0C3C9DE-23A1-C56A-D9BA-E20F33257353}"/>
          </ac:cxnSpMkLst>
        </pc:cxnChg>
        <pc:cxnChg chg="add mod">
          <ac:chgData name="吉澤 開" userId="03c174eacf7b5b0e" providerId="LiveId" clId="{E5B44C94-6728-4032-8E30-EF6C0C2D9412}" dt="2022-07-26T11:20:37.587" v="10513" actId="1076"/>
          <ac:cxnSpMkLst>
            <pc:docMk/>
            <pc:sldMk cId="3225437757" sldId="567"/>
            <ac:cxnSpMk id="14" creationId="{FFA7545D-B6D4-D1B7-3AFB-6193307FCCA2}"/>
          </ac:cxnSpMkLst>
        </pc:cxnChg>
      </pc:sldChg>
      <pc:sldChg chg="addSp delSp modSp add mod">
        <pc:chgData name="吉澤 開" userId="03c174eacf7b5b0e" providerId="LiveId" clId="{E5B44C94-6728-4032-8E30-EF6C0C2D9412}" dt="2022-07-27T01:00:56.982" v="14263" actId="207"/>
        <pc:sldMkLst>
          <pc:docMk/>
          <pc:sldMk cId="431657282" sldId="568"/>
        </pc:sldMkLst>
        <pc:spChg chg="mod">
          <ac:chgData name="吉澤 開" userId="03c174eacf7b5b0e" providerId="LiveId" clId="{E5B44C94-6728-4032-8E30-EF6C0C2D9412}" dt="2022-07-27T00:59:37.748" v="14216" actId="20577"/>
          <ac:spMkLst>
            <pc:docMk/>
            <pc:sldMk cId="431657282" sldId="568"/>
            <ac:spMk id="2" creationId="{7DBC8087-CBA4-ADCB-EF46-770D7667A90B}"/>
          </ac:spMkLst>
        </pc:spChg>
        <pc:spChg chg="add del mod">
          <ac:chgData name="吉澤 開" userId="03c174eacf7b5b0e" providerId="LiveId" clId="{E5B44C94-6728-4032-8E30-EF6C0C2D9412}" dt="2022-07-27T01:00:22.964" v="14224" actId="207"/>
          <ac:spMkLst>
            <pc:docMk/>
            <pc:sldMk cId="431657282" sldId="568"/>
            <ac:spMk id="44" creationId="{ECDC67B7-6C15-2698-0782-6425A1089084}"/>
          </ac:spMkLst>
        </pc:spChg>
        <pc:spChg chg="mod">
          <ac:chgData name="吉澤 開" userId="03c174eacf7b5b0e" providerId="LiveId" clId="{E5B44C94-6728-4032-8E30-EF6C0C2D9412}" dt="2022-07-27T01:00:32.864" v="14261" actId="20577"/>
          <ac:spMkLst>
            <pc:docMk/>
            <pc:sldMk cId="431657282" sldId="568"/>
            <ac:spMk id="45" creationId="{00404384-E08B-C2EC-5F38-36833B01F49B}"/>
          </ac:spMkLst>
        </pc:spChg>
        <pc:spChg chg="mod">
          <ac:chgData name="吉澤 開" userId="03c174eacf7b5b0e" providerId="LiveId" clId="{E5B44C94-6728-4032-8E30-EF6C0C2D9412}" dt="2022-07-27T01:00:49.896" v="14262" actId="207"/>
          <ac:spMkLst>
            <pc:docMk/>
            <pc:sldMk cId="431657282" sldId="568"/>
            <ac:spMk id="83" creationId="{4FFB5254-58CF-C5F8-71D9-08A6D12FBD22}"/>
          </ac:spMkLst>
        </pc:spChg>
        <pc:spChg chg="mod">
          <ac:chgData name="吉澤 開" userId="03c174eacf7b5b0e" providerId="LiveId" clId="{E5B44C94-6728-4032-8E30-EF6C0C2D9412}" dt="2022-07-27T01:00:49.896" v="14262" actId="207"/>
          <ac:spMkLst>
            <pc:docMk/>
            <pc:sldMk cId="431657282" sldId="568"/>
            <ac:spMk id="84" creationId="{297DABEC-407C-26A0-39A5-F020F344A4EF}"/>
          </ac:spMkLst>
        </pc:spChg>
        <pc:spChg chg="mod">
          <ac:chgData name="吉澤 開" userId="03c174eacf7b5b0e" providerId="LiveId" clId="{E5B44C94-6728-4032-8E30-EF6C0C2D9412}" dt="2022-07-27T01:00:49.896" v="14262" actId="207"/>
          <ac:spMkLst>
            <pc:docMk/>
            <pc:sldMk cId="431657282" sldId="568"/>
            <ac:spMk id="85" creationId="{1ED887ED-3AFD-7D58-581F-9265954B8E81}"/>
          </ac:spMkLst>
        </pc:spChg>
        <pc:spChg chg="mod">
          <ac:chgData name="吉澤 開" userId="03c174eacf7b5b0e" providerId="LiveId" clId="{E5B44C94-6728-4032-8E30-EF6C0C2D9412}" dt="2022-07-27T01:00:56.982" v="14263" actId="207"/>
          <ac:spMkLst>
            <pc:docMk/>
            <pc:sldMk cId="431657282" sldId="568"/>
            <ac:spMk id="98" creationId="{CE23F44F-70FF-88D6-4017-48488BDDC1D9}"/>
          </ac:spMkLst>
        </pc:spChg>
        <pc:spChg chg="del">
          <ac:chgData name="吉澤 開" userId="03c174eacf7b5b0e" providerId="LiveId" clId="{E5B44C94-6728-4032-8E30-EF6C0C2D9412}" dt="2022-07-27T01:00:14.053" v="14222" actId="478"/>
          <ac:spMkLst>
            <pc:docMk/>
            <pc:sldMk cId="431657282" sldId="568"/>
            <ac:spMk id="128" creationId="{F7A551BF-0C23-6907-FC4F-E8E159971C54}"/>
          </ac:spMkLst>
        </pc:spChg>
        <pc:spChg chg="del">
          <ac:chgData name="吉澤 開" userId="03c174eacf7b5b0e" providerId="LiveId" clId="{E5B44C94-6728-4032-8E30-EF6C0C2D9412}" dt="2022-07-27T01:00:16.707" v="14223" actId="478"/>
          <ac:spMkLst>
            <pc:docMk/>
            <pc:sldMk cId="431657282" sldId="568"/>
            <ac:spMk id="129" creationId="{B0275FC1-616C-11C0-F71A-7AACB3DD8671}"/>
          </ac:spMkLst>
        </pc:spChg>
        <pc:spChg chg="del mod">
          <ac:chgData name="吉澤 開" userId="03c174eacf7b5b0e" providerId="LiveId" clId="{E5B44C94-6728-4032-8E30-EF6C0C2D9412}" dt="2022-07-27T00:59:53.099" v="14219" actId="478"/>
          <ac:spMkLst>
            <pc:docMk/>
            <pc:sldMk cId="431657282" sldId="568"/>
            <ac:spMk id="138" creationId="{62A7A7E3-0433-8B12-6A6B-B20D939E3770}"/>
          </ac:spMkLst>
        </pc:spChg>
      </pc:sldChg>
      <pc:sldChg chg="new del">
        <pc:chgData name="吉澤 開" userId="03c174eacf7b5b0e" providerId="LiveId" clId="{E5B44C94-6728-4032-8E30-EF6C0C2D9412}" dt="2022-07-26T11:27:47.646" v="10585" actId="47"/>
        <pc:sldMkLst>
          <pc:docMk/>
          <pc:sldMk cId="2154424493" sldId="568"/>
        </pc:sldMkLst>
      </pc:sldChg>
    </pc:docChg>
  </pc:docChgLst>
  <pc:docChgLst>
    <pc:chgData name="開 吉澤" userId="03c174eacf7b5b0e" providerId="LiveId" clId="{AD623430-390C-4809-8A2B-A6AD3CAF0D26}"/>
    <pc:docChg chg="undo custSel addSld delSld modSld">
      <pc:chgData name="開 吉澤" userId="03c174eacf7b5b0e" providerId="LiveId" clId="{AD623430-390C-4809-8A2B-A6AD3CAF0D26}" dt="2024-04-09T16:32:00.070" v="3363" actId="20577"/>
      <pc:docMkLst>
        <pc:docMk/>
      </pc:docMkLst>
      <pc:sldChg chg="modSp mod">
        <pc:chgData name="開 吉澤" userId="03c174eacf7b5b0e" providerId="LiveId" clId="{AD623430-390C-4809-8A2B-A6AD3CAF0D26}" dt="2024-04-09T16:28:10.937" v="3310"/>
        <pc:sldMkLst>
          <pc:docMk/>
          <pc:sldMk cId="3024170346" sldId="256"/>
        </pc:sldMkLst>
        <pc:spChg chg="mod">
          <ac:chgData name="開 吉澤" userId="03c174eacf7b5b0e" providerId="LiveId" clId="{AD623430-390C-4809-8A2B-A6AD3CAF0D26}" dt="2024-04-09T16:28:10.937" v="3310"/>
          <ac:spMkLst>
            <pc:docMk/>
            <pc:sldMk cId="3024170346" sldId="256"/>
            <ac:spMk id="3" creationId="{00000000-0000-0000-0000-000000000000}"/>
          </ac:spMkLst>
        </pc:spChg>
      </pc:sldChg>
      <pc:sldChg chg="modSp mod modAnim modNotesTx">
        <pc:chgData name="開 吉澤" userId="03c174eacf7b5b0e" providerId="LiveId" clId="{AD623430-390C-4809-8A2B-A6AD3CAF0D26}" dt="2024-04-08T15:57:04.966" v="682" actId="20577"/>
        <pc:sldMkLst>
          <pc:docMk/>
          <pc:sldMk cId="2308159571" sldId="656"/>
        </pc:sldMkLst>
        <pc:spChg chg="mod">
          <ac:chgData name="開 吉澤" userId="03c174eacf7b5b0e" providerId="LiveId" clId="{AD623430-390C-4809-8A2B-A6AD3CAF0D26}" dt="2024-04-08T15:55:51.947" v="602" actId="20577"/>
          <ac:spMkLst>
            <pc:docMk/>
            <pc:sldMk cId="2308159571" sldId="656"/>
            <ac:spMk id="4" creationId="{634F7BE9-7EE5-92BC-B8FE-D6B229D28295}"/>
          </ac:spMkLst>
        </pc:spChg>
        <pc:spChg chg="mod">
          <ac:chgData name="開 吉澤" userId="03c174eacf7b5b0e" providerId="LiveId" clId="{AD623430-390C-4809-8A2B-A6AD3CAF0D26}" dt="2024-04-08T15:56:02.393" v="624" actId="20577"/>
          <ac:spMkLst>
            <pc:docMk/>
            <pc:sldMk cId="2308159571" sldId="656"/>
            <ac:spMk id="159" creationId="{F0E5EC84-2FFB-905B-47C3-3D03A1339588}"/>
          </ac:spMkLst>
        </pc:spChg>
        <pc:spChg chg="mod">
          <ac:chgData name="開 吉澤" userId="03c174eacf7b5b0e" providerId="LiveId" clId="{AD623430-390C-4809-8A2B-A6AD3CAF0D26}" dt="2024-04-08T15:56:17.257" v="638" actId="20577"/>
          <ac:spMkLst>
            <pc:docMk/>
            <pc:sldMk cId="2308159571" sldId="656"/>
            <ac:spMk id="353" creationId="{753D44D6-2D3E-510A-4223-05FA84C2F222}"/>
          </ac:spMkLst>
        </pc:spChg>
        <pc:cxnChg chg="mod">
          <ac:chgData name="開 吉澤" userId="03c174eacf7b5b0e" providerId="LiveId" clId="{AD623430-390C-4809-8A2B-A6AD3CAF0D26}" dt="2024-04-08T15:47:11.443" v="337" actId="14100"/>
          <ac:cxnSpMkLst>
            <pc:docMk/>
            <pc:sldMk cId="2308159571" sldId="656"/>
            <ac:cxnSpMk id="151" creationId="{22FA1DFB-3EC9-EBD6-67D0-E8035B9D2A23}"/>
          </ac:cxnSpMkLst>
        </pc:cxnChg>
        <pc:cxnChg chg="mod">
          <ac:chgData name="開 吉澤" userId="03c174eacf7b5b0e" providerId="LiveId" clId="{AD623430-390C-4809-8A2B-A6AD3CAF0D26}" dt="2024-04-08T15:43:11.140" v="2" actId="1076"/>
          <ac:cxnSpMkLst>
            <pc:docMk/>
            <pc:sldMk cId="2308159571" sldId="656"/>
            <ac:cxnSpMk id="311" creationId="{C7E346DF-62EE-4C46-8684-DFAA050F3547}"/>
          </ac:cxnSpMkLst>
        </pc:cxnChg>
      </pc:sldChg>
      <pc:sldChg chg="modSp mod modNotesTx">
        <pc:chgData name="開 吉澤" userId="03c174eacf7b5b0e" providerId="LiveId" clId="{AD623430-390C-4809-8A2B-A6AD3CAF0D26}" dt="2024-04-08T16:02:00.909" v="949"/>
        <pc:sldMkLst>
          <pc:docMk/>
          <pc:sldMk cId="2555642206" sldId="657"/>
        </pc:sldMkLst>
        <pc:spChg chg="mod">
          <ac:chgData name="開 吉澤" userId="03c174eacf7b5b0e" providerId="LiveId" clId="{AD623430-390C-4809-8A2B-A6AD3CAF0D26}" dt="2024-04-08T16:01:24.167" v="947"/>
          <ac:spMkLst>
            <pc:docMk/>
            <pc:sldMk cId="2555642206" sldId="657"/>
            <ac:spMk id="3" creationId="{00000000-0000-0000-0000-000000000000}"/>
          </ac:spMkLst>
        </pc:spChg>
      </pc:sldChg>
      <pc:sldChg chg="del">
        <pc:chgData name="開 吉澤" userId="03c174eacf7b5b0e" providerId="LiveId" clId="{AD623430-390C-4809-8A2B-A6AD3CAF0D26}" dt="2024-04-08T16:02:36.499" v="950" actId="47"/>
        <pc:sldMkLst>
          <pc:docMk/>
          <pc:sldMk cId="2233509263" sldId="661"/>
        </pc:sldMkLst>
      </pc:sldChg>
      <pc:sldChg chg="modSp mod modNotesTx">
        <pc:chgData name="開 吉澤" userId="03c174eacf7b5b0e" providerId="LiveId" clId="{AD623430-390C-4809-8A2B-A6AD3CAF0D26}" dt="2024-04-08T15:55:38.267" v="593" actId="20577"/>
        <pc:sldMkLst>
          <pc:docMk/>
          <pc:sldMk cId="1395812136" sldId="666"/>
        </pc:sldMkLst>
        <pc:spChg chg="mod">
          <ac:chgData name="開 吉澤" userId="03c174eacf7b5b0e" providerId="LiveId" clId="{AD623430-390C-4809-8A2B-A6AD3CAF0D26}" dt="2024-04-08T15:55:24.667" v="573" actId="20577"/>
          <ac:spMkLst>
            <pc:docMk/>
            <pc:sldMk cId="1395812136" sldId="666"/>
            <ac:spMk id="4" creationId="{C734972D-2BBE-6D8A-B0FE-7C5E1B2DC101}"/>
          </ac:spMkLst>
        </pc:spChg>
      </pc:sldChg>
      <pc:sldChg chg="addSp delSp modSp mod modNotesTx">
        <pc:chgData name="開 吉澤" userId="03c174eacf7b5b0e" providerId="LiveId" clId="{AD623430-390C-4809-8A2B-A6AD3CAF0D26}" dt="2024-04-09T16:26:38.195" v="3309" actId="20577"/>
        <pc:sldMkLst>
          <pc:docMk/>
          <pc:sldMk cId="276698453" sldId="673"/>
        </pc:sldMkLst>
        <pc:spChg chg="mod">
          <ac:chgData name="開 吉澤" userId="03c174eacf7b5b0e" providerId="LiveId" clId="{AD623430-390C-4809-8A2B-A6AD3CAF0D26}" dt="2024-04-08T15:48:39.018" v="402" actId="20577"/>
          <ac:spMkLst>
            <pc:docMk/>
            <pc:sldMk cId="276698453" sldId="673"/>
            <ac:spMk id="2" creationId="{B31733FF-3ABD-7CAB-AD93-CE6975356FDD}"/>
          </ac:spMkLst>
        </pc:spChg>
        <pc:spChg chg="mod">
          <ac:chgData name="開 吉澤" userId="03c174eacf7b5b0e" providerId="LiveId" clId="{AD623430-390C-4809-8A2B-A6AD3CAF0D26}" dt="2024-04-08T16:17:00.404" v="1172" actId="1035"/>
          <ac:spMkLst>
            <pc:docMk/>
            <pc:sldMk cId="276698453" sldId="673"/>
            <ac:spMk id="3" creationId="{D142A4B1-150B-6717-1AA0-BC1B887FB8B4}"/>
          </ac:spMkLst>
        </pc:spChg>
        <pc:spChg chg="mod ord">
          <ac:chgData name="開 吉澤" userId="03c174eacf7b5b0e" providerId="LiveId" clId="{AD623430-390C-4809-8A2B-A6AD3CAF0D26}" dt="2024-04-09T16:16:15.198" v="3090" actId="20577"/>
          <ac:spMkLst>
            <pc:docMk/>
            <pc:sldMk cId="276698453" sldId="673"/>
            <ac:spMk id="4" creationId="{80353EF7-0477-284B-E0A4-89CA5180D2FC}"/>
          </ac:spMkLst>
        </pc:spChg>
        <pc:spChg chg="del">
          <ac:chgData name="開 吉澤" userId="03c174eacf7b5b0e" providerId="LiveId" clId="{AD623430-390C-4809-8A2B-A6AD3CAF0D26}" dt="2024-04-08T16:16:35.482" v="1157" actId="478"/>
          <ac:spMkLst>
            <pc:docMk/>
            <pc:sldMk cId="276698453" sldId="673"/>
            <ac:spMk id="5" creationId="{0DB009FE-E758-EF02-8DCE-AD4D0587130F}"/>
          </ac:spMkLst>
        </pc:spChg>
        <pc:spChg chg="mod">
          <ac:chgData name="開 吉澤" userId="03c174eacf7b5b0e" providerId="LiveId" clId="{AD623430-390C-4809-8A2B-A6AD3CAF0D26}" dt="2024-04-08T16:16:00.110" v="1147" actId="1076"/>
          <ac:spMkLst>
            <pc:docMk/>
            <pc:sldMk cId="276698453" sldId="673"/>
            <ac:spMk id="6" creationId="{70D28B18-ACDE-2968-A4D3-0558BA727F37}"/>
          </ac:spMkLst>
        </pc:spChg>
        <pc:spChg chg="add del mod ord">
          <ac:chgData name="開 吉澤" userId="03c174eacf7b5b0e" providerId="LiveId" clId="{AD623430-390C-4809-8A2B-A6AD3CAF0D26}" dt="2024-04-08T16:09:47.252" v="1054" actId="164"/>
          <ac:spMkLst>
            <pc:docMk/>
            <pc:sldMk cId="276698453" sldId="673"/>
            <ac:spMk id="7" creationId="{2A733B22-8050-5962-5F7B-6538A74C39B8}"/>
          </ac:spMkLst>
        </pc:spChg>
        <pc:spChg chg="mod">
          <ac:chgData name="開 吉澤" userId="03c174eacf7b5b0e" providerId="LiveId" clId="{AD623430-390C-4809-8A2B-A6AD3CAF0D26}" dt="2024-04-08T16:17:11.604" v="1173" actId="1076"/>
          <ac:spMkLst>
            <pc:docMk/>
            <pc:sldMk cId="276698453" sldId="673"/>
            <ac:spMk id="8" creationId="{52E64BA8-9FA2-0BC7-4F58-50AB4E35919D}"/>
          </ac:spMkLst>
        </pc:spChg>
        <pc:spChg chg="add del mod">
          <ac:chgData name="開 吉澤" userId="03c174eacf7b5b0e" providerId="LiveId" clId="{AD623430-390C-4809-8A2B-A6AD3CAF0D26}" dt="2024-04-08T16:03:48.970" v="975" actId="478"/>
          <ac:spMkLst>
            <pc:docMk/>
            <pc:sldMk cId="276698453" sldId="673"/>
            <ac:spMk id="9" creationId="{BAF197A1-B231-5B5C-C533-78BCD4EA03FC}"/>
          </ac:spMkLst>
        </pc:spChg>
        <pc:spChg chg="add del mod">
          <ac:chgData name="開 吉澤" userId="03c174eacf7b5b0e" providerId="LiveId" clId="{AD623430-390C-4809-8A2B-A6AD3CAF0D26}" dt="2024-04-08T16:04:12.210" v="982" actId="478"/>
          <ac:spMkLst>
            <pc:docMk/>
            <pc:sldMk cId="276698453" sldId="673"/>
            <ac:spMk id="12" creationId="{96299381-9350-DE27-2696-DFE7C0F5E237}"/>
          </ac:spMkLst>
        </pc:spChg>
        <pc:spChg chg="add del mod">
          <ac:chgData name="開 吉澤" userId="03c174eacf7b5b0e" providerId="LiveId" clId="{AD623430-390C-4809-8A2B-A6AD3CAF0D26}" dt="2024-04-08T16:03:50.713" v="976" actId="478"/>
          <ac:spMkLst>
            <pc:docMk/>
            <pc:sldMk cId="276698453" sldId="673"/>
            <ac:spMk id="13" creationId="{01F60AF1-C53B-681D-0E36-821F949BFD7A}"/>
          </ac:spMkLst>
        </pc:spChg>
        <pc:spChg chg="add del mod">
          <ac:chgData name="開 吉澤" userId="03c174eacf7b5b0e" providerId="LiveId" clId="{AD623430-390C-4809-8A2B-A6AD3CAF0D26}" dt="2024-04-08T16:04:07.320" v="979" actId="478"/>
          <ac:spMkLst>
            <pc:docMk/>
            <pc:sldMk cId="276698453" sldId="673"/>
            <ac:spMk id="14" creationId="{82EFF79A-A656-266F-F3D1-20F3C9F926D1}"/>
          </ac:spMkLst>
        </pc:spChg>
        <pc:spChg chg="add mod">
          <ac:chgData name="開 吉澤" userId="03c174eacf7b5b0e" providerId="LiveId" clId="{AD623430-390C-4809-8A2B-A6AD3CAF0D26}" dt="2024-04-08T16:09:47.252" v="1054" actId="164"/>
          <ac:spMkLst>
            <pc:docMk/>
            <pc:sldMk cId="276698453" sldId="673"/>
            <ac:spMk id="18" creationId="{D86D516B-5143-7650-1A28-5BCC18F1995C}"/>
          </ac:spMkLst>
        </pc:spChg>
        <pc:spChg chg="add mod">
          <ac:chgData name="開 吉澤" userId="03c174eacf7b5b0e" providerId="LiveId" clId="{AD623430-390C-4809-8A2B-A6AD3CAF0D26}" dt="2024-04-08T16:09:47.252" v="1054" actId="164"/>
          <ac:spMkLst>
            <pc:docMk/>
            <pc:sldMk cId="276698453" sldId="673"/>
            <ac:spMk id="19" creationId="{A253F2B0-8A47-FB9B-27F3-6F0D9BB9C6FD}"/>
          </ac:spMkLst>
        </pc:spChg>
        <pc:spChg chg="add mod ord">
          <ac:chgData name="開 吉澤" userId="03c174eacf7b5b0e" providerId="LiveId" clId="{AD623430-390C-4809-8A2B-A6AD3CAF0D26}" dt="2024-04-08T16:09:47.252" v="1054" actId="164"/>
          <ac:spMkLst>
            <pc:docMk/>
            <pc:sldMk cId="276698453" sldId="673"/>
            <ac:spMk id="24" creationId="{10670969-EDC7-9E57-9E8D-1E39ABE00C25}"/>
          </ac:spMkLst>
        </pc:spChg>
        <pc:spChg chg="add mod">
          <ac:chgData name="開 吉澤" userId="03c174eacf7b5b0e" providerId="LiveId" clId="{AD623430-390C-4809-8A2B-A6AD3CAF0D26}" dt="2024-04-08T16:09:47.252" v="1054" actId="164"/>
          <ac:spMkLst>
            <pc:docMk/>
            <pc:sldMk cId="276698453" sldId="673"/>
            <ac:spMk id="25" creationId="{407D6357-3F1C-C64D-8EBA-EAD09F6BEF09}"/>
          </ac:spMkLst>
        </pc:spChg>
        <pc:spChg chg="add mod">
          <ac:chgData name="開 吉澤" userId="03c174eacf7b5b0e" providerId="LiveId" clId="{AD623430-390C-4809-8A2B-A6AD3CAF0D26}" dt="2024-04-08T16:09:47.252" v="1054" actId="164"/>
          <ac:spMkLst>
            <pc:docMk/>
            <pc:sldMk cId="276698453" sldId="673"/>
            <ac:spMk id="26" creationId="{026B946B-0B3A-D218-0CE5-B58CF365DFC6}"/>
          </ac:spMkLst>
        </pc:spChg>
        <pc:spChg chg="add mod">
          <ac:chgData name="開 吉澤" userId="03c174eacf7b5b0e" providerId="LiveId" clId="{AD623430-390C-4809-8A2B-A6AD3CAF0D26}" dt="2024-04-08T16:09:47.252" v="1054" actId="164"/>
          <ac:spMkLst>
            <pc:docMk/>
            <pc:sldMk cId="276698453" sldId="673"/>
            <ac:spMk id="27" creationId="{60BA7D2C-1C79-C7D0-E59E-1CB37CE2CEA6}"/>
          </ac:spMkLst>
        </pc:spChg>
        <pc:spChg chg="add mod">
          <ac:chgData name="開 吉澤" userId="03c174eacf7b5b0e" providerId="LiveId" clId="{AD623430-390C-4809-8A2B-A6AD3CAF0D26}" dt="2024-04-08T16:09:47.252" v="1054" actId="164"/>
          <ac:spMkLst>
            <pc:docMk/>
            <pc:sldMk cId="276698453" sldId="673"/>
            <ac:spMk id="28" creationId="{DC09F846-D6F8-2E61-0AEF-DC607040C933}"/>
          </ac:spMkLst>
        </pc:spChg>
        <pc:spChg chg="mod">
          <ac:chgData name="開 吉澤" userId="03c174eacf7b5b0e" providerId="LiveId" clId="{AD623430-390C-4809-8A2B-A6AD3CAF0D26}" dt="2024-04-08T16:09:56.604" v="1055"/>
          <ac:spMkLst>
            <pc:docMk/>
            <pc:sldMk cId="276698453" sldId="673"/>
            <ac:spMk id="31" creationId="{B83AA941-217B-51AF-BA5C-EEF0936B814F}"/>
          </ac:spMkLst>
        </pc:spChg>
        <pc:spChg chg="mod">
          <ac:chgData name="開 吉澤" userId="03c174eacf7b5b0e" providerId="LiveId" clId="{AD623430-390C-4809-8A2B-A6AD3CAF0D26}" dt="2024-04-08T16:09:56.604" v="1055"/>
          <ac:spMkLst>
            <pc:docMk/>
            <pc:sldMk cId="276698453" sldId="673"/>
            <ac:spMk id="32" creationId="{EDB08853-025D-1F6F-7F31-AC802E5665FA}"/>
          </ac:spMkLst>
        </pc:spChg>
        <pc:spChg chg="mod">
          <ac:chgData name="開 吉澤" userId="03c174eacf7b5b0e" providerId="LiveId" clId="{AD623430-390C-4809-8A2B-A6AD3CAF0D26}" dt="2024-04-08T16:09:56.604" v="1055"/>
          <ac:spMkLst>
            <pc:docMk/>
            <pc:sldMk cId="276698453" sldId="673"/>
            <ac:spMk id="35" creationId="{D814445A-E112-88CA-4680-1095C7F0447B}"/>
          </ac:spMkLst>
        </pc:spChg>
        <pc:spChg chg="mod">
          <ac:chgData name="開 吉澤" userId="03c174eacf7b5b0e" providerId="LiveId" clId="{AD623430-390C-4809-8A2B-A6AD3CAF0D26}" dt="2024-04-08T16:09:56.604" v="1055"/>
          <ac:spMkLst>
            <pc:docMk/>
            <pc:sldMk cId="276698453" sldId="673"/>
            <ac:spMk id="36" creationId="{EE71E979-D893-8D36-07EA-8A97B0354B60}"/>
          </ac:spMkLst>
        </pc:spChg>
        <pc:spChg chg="mod">
          <ac:chgData name="開 吉澤" userId="03c174eacf7b5b0e" providerId="LiveId" clId="{AD623430-390C-4809-8A2B-A6AD3CAF0D26}" dt="2024-04-08T16:09:56.604" v="1055"/>
          <ac:spMkLst>
            <pc:docMk/>
            <pc:sldMk cId="276698453" sldId="673"/>
            <ac:spMk id="37" creationId="{688330AF-0D6D-1AB1-CA35-ACE5DB770DCD}"/>
          </ac:spMkLst>
        </pc:spChg>
        <pc:spChg chg="mod">
          <ac:chgData name="開 吉澤" userId="03c174eacf7b5b0e" providerId="LiveId" clId="{AD623430-390C-4809-8A2B-A6AD3CAF0D26}" dt="2024-04-08T16:09:56.604" v="1055"/>
          <ac:spMkLst>
            <pc:docMk/>
            <pc:sldMk cId="276698453" sldId="673"/>
            <ac:spMk id="38" creationId="{1FBD7998-DD6B-F1D8-6E39-DC04D9E64979}"/>
          </ac:spMkLst>
        </pc:spChg>
        <pc:spChg chg="mod">
          <ac:chgData name="開 吉澤" userId="03c174eacf7b5b0e" providerId="LiveId" clId="{AD623430-390C-4809-8A2B-A6AD3CAF0D26}" dt="2024-04-08T16:09:56.604" v="1055"/>
          <ac:spMkLst>
            <pc:docMk/>
            <pc:sldMk cId="276698453" sldId="673"/>
            <ac:spMk id="39" creationId="{503CC5FD-8BA5-1342-59EF-68F45319D103}"/>
          </ac:spMkLst>
        </pc:spChg>
        <pc:spChg chg="mod">
          <ac:chgData name="開 吉澤" userId="03c174eacf7b5b0e" providerId="LiveId" clId="{AD623430-390C-4809-8A2B-A6AD3CAF0D26}" dt="2024-04-08T16:09:56.604" v="1055"/>
          <ac:spMkLst>
            <pc:docMk/>
            <pc:sldMk cId="276698453" sldId="673"/>
            <ac:spMk id="40" creationId="{999B1E8B-1CDD-5B84-C3B3-11ADC22FD263}"/>
          </ac:spMkLst>
        </pc:spChg>
        <pc:spChg chg="mod">
          <ac:chgData name="開 吉澤" userId="03c174eacf7b5b0e" providerId="LiveId" clId="{AD623430-390C-4809-8A2B-A6AD3CAF0D26}" dt="2024-04-08T16:10:07.908" v="1057"/>
          <ac:spMkLst>
            <pc:docMk/>
            <pc:sldMk cId="276698453" sldId="673"/>
            <ac:spMk id="42" creationId="{8CE41F35-847E-FB6D-2C85-99A4E762F5BC}"/>
          </ac:spMkLst>
        </pc:spChg>
        <pc:spChg chg="mod">
          <ac:chgData name="開 吉澤" userId="03c174eacf7b5b0e" providerId="LiveId" clId="{AD623430-390C-4809-8A2B-A6AD3CAF0D26}" dt="2024-04-08T16:10:07.908" v="1057"/>
          <ac:spMkLst>
            <pc:docMk/>
            <pc:sldMk cId="276698453" sldId="673"/>
            <ac:spMk id="43" creationId="{8046004F-BB36-8712-71A4-EDE5C3A2CCCC}"/>
          </ac:spMkLst>
        </pc:spChg>
        <pc:spChg chg="mod">
          <ac:chgData name="開 吉澤" userId="03c174eacf7b5b0e" providerId="LiveId" clId="{AD623430-390C-4809-8A2B-A6AD3CAF0D26}" dt="2024-04-08T16:10:07.908" v="1057"/>
          <ac:spMkLst>
            <pc:docMk/>
            <pc:sldMk cId="276698453" sldId="673"/>
            <ac:spMk id="46" creationId="{196B5FF2-8176-7D94-CA9A-F6335EE3EC6B}"/>
          </ac:spMkLst>
        </pc:spChg>
        <pc:spChg chg="mod">
          <ac:chgData name="開 吉澤" userId="03c174eacf7b5b0e" providerId="LiveId" clId="{AD623430-390C-4809-8A2B-A6AD3CAF0D26}" dt="2024-04-08T16:10:07.908" v="1057"/>
          <ac:spMkLst>
            <pc:docMk/>
            <pc:sldMk cId="276698453" sldId="673"/>
            <ac:spMk id="47" creationId="{6F3F2DCD-0EB3-DF53-6717-FBE2FA9E86B3}"/>
          </ac:spMkLst>
        </pc:spChg>
        <pc:spChg chg="mod">
          <ac:chgData name="開 吉澤" userId="03c174eacf7b5b0e" providerId="LiveId" clId="{AD623430-390C-4809-8A2B-A6AD3CAF0D26}" dt="2024-04-08T16:10:07.908" v="1057"/>
          <ac:spMkLst>
            <pc:docMk/>
            <pc:sldMk cId="276698453" sldId="673"/>
            <ac:spMk id="48" creationId="{703D14C9-A3FD-4CEA-9FD5-5C150F99D1F8}"/>
          </ac:spMkLst>
        </pc:spChg>
        <pc:spChg chg="mod">
          <ac:chgData name="開 吉澤" userId="03c174eacf7b5b0e" providerId="LiveId" clId="{AD623430-390C-4809-8A2B-A6AD3CAF0D26}" dt="2024-04-08T16:10:07.908" v="1057"/>
          <ac:spMkLst>
            <pc:docMk/>
            <pc:sldMk cId="276698453" sldId="673"/>
            <ac:spMk id="49" creationId="{D6BD4A92-FCC7-17A0-816E-AE2C0DB9FCA7}"/>
          </ac:spMkLst>
        </pc:spChg>
        <pc:spChg chg="mod">
          <ac:chgData name="開 吉澤" userId="03c174eacf7b5b0e" providerId="LiveId" clId="{AD623430-390C-4809-8A2B-A6AD3CAF0D26}" dt="2024-04-08T16:10:07.908" v="1057"/>
          <ac:spMkLst>
            <pc:docMk/>
            <pc:sldMk cId="276698453" sldId="673"/>
            <ac:spMk id="50" creationId="{63DA3D3D-8B09-458B-9B20-5CCFA4FD818E}"/>
          </ac:spMkLst>
        </pc:spChg>
        <pc:spChg chg="mod">
          <ac:chgData name="開 吉澤" userId="03c174eacf7b5b0e" providerId="LiveId" clId="{AD623430-390C-4809-8A2B-A6AD3CAF0D26}" dt="2024-04-08T16:10:07.908" v="1057"/>
          <ac:spMkLst>
            <pc:docMk/>
            <pc:sldMk cId="276698453" sldId="673"/>
            <ac:spMk id="51" creationId="{03489844-2D9B-8735-EC60-F12377F87F28}"/>
          </ac:spMkLst>
        </pc:spChg>
        <pc:spChg chg="add mod">
          <ac:chgData name="開 吉澤" userId="03c174eacf7b5b0e" providerId="LiveId" clId="{AD623430-390C-4809-8A2B-A6AD3CAF0D26}" dt="2024-04-08T16:16:47.662" v="1160" actId="1076"/>
          <ac:spMkLst>
            <pc:docMk/>
            <pc:sldMk cId="276698453" sldId="673"/>
            <ac:spMk id="52" creationId="{29D33C1D-3154-9ADE-79B7-B0CAFDAF5F1E}"/>
          </ac:spMkLst>
        </pc:spChg>
        <pc:spChg chg="add mod">
          <ac:chgData name="開 吉澤" userId="03c174eacf7b5b0e" providerId="LiveId" clId="{AD623430-390C-4809-8A2B-A6AD3CAF0D26}" dt="2024-04-08T16:16:44.140" v="1159" actId="1076"/>
          <ac:spMkLst>
            <pc:docMk/>
            <pc:sldMk cId="276698453" sldId="673"/>
            <ac:spMk id="53" creationId="{12C54A69-5DDE-0C14-4DAF-BBF4704AFDD9}"/>
          </ac:spMkLst>
        </pc:spChg>
        <pc:spChg chg="add mod">
          <ac:chgData name="開 吉澤" userId="03c174eacf7b5b0e" providerId="LiveId" clId="{AD623430-390C-4809-8A2B-A6AD3CAF0D26}" dt="2024-04-08T16:16:52.005" v="1161" actId="1076"/>
          <ac:spMkLst>
            <pc:docMk/>
            <pc:sldMk cId="276698453" sldId="673"/>
            <ac:spMk id="54" creationId="{38BD952D-AC07-B26E-D024-DDE020F7DEF5}"/>
          </ac:spMkLst>
        </pc:spChg>
        <pc:spChg chg="add mod">
          <ac:chgData name="開 吉澤" userId="03c174eacf7b5b0e" providerId="LiveId" clId="{AD623430-390C-4809-8A2B-A6AD3CAF0D26}" dt="2024-04-08T16:16:32.049" v="1156" actId="1076"/>
          <ac:spMkLst>
            <pc:docMk/>
            <pc:sldMk cId="276698453" sldId="673"/>
            <ac:spMk id="88" creationId="{CE6BADAA-1FE4-9475-107A-73251C87E138}"/>
          </ac:spMkLst>
        </pc:spChg>
        <pc:grpChg chg="add mod">
          <ac:chgData name="開 吉澤" userId="03c174eacf7b5b0e" providerId="LiveId" clId="{AD623430-390C-4809-8A2B-A6AD3CAF0D26}" dt="2024-04-08T16:09:47.252" v="1054" actId="164"/>
          <ac:grpSpMkLst>
            <pc:docMk/>
            <pc:sldMk cId="276698453" sldId="673"/>
            <ac:grpSpMk id="29" creationId="{1A73F33A-AE1A-7B37-8327-E59C3210E65A}"/>
          </ac:grpSpMkLst>
        </pc:grpChg>
        <pc:grpChg chg="add mod">
          <ac:chgData name="開 吉澤" userId="03c174eacf7b5b0e" providerId="LiveId" clId="{AD623430-390C-4809-8A2B-A6AD3CAF0D26}" dt="2024-04-08T16:10:07.423" v="1056" actId="1076"/>
          <ac:grpSpMkLst>
            <pc:docMk/>
            <pc:sldMk cId="276698453" sldId="673"/>
            <ac:grpSpMk id="30" creationId="{AB2C6FCC-0AD4-AAFA-A8C4-D83CD9629BB7}"/>
          </ac:grpSpMkLst>
        </pc:grpChg>
        <pc:grpChg chg="add mod">
          <ac:chgData name="開 吉澤" userId="03c174eacf7b5b0e" providerId="LiveId" clId="{AD623430-390C-4809-8A2B-A6AD3CAF0D26}" dt="2024-04-08T16:10:14.210" v="1058" actId="1076"/>
          <ac:grpSpMkLst>
            <pc:docMk/>
            <pc:sldMk cId="276698453" sldId="673"/>
            <ac:grpSpMk id="41" creationId="{1591BC47-205A-39BE-9EC0-EC4BFBA91C4C}"/>
          </ac:grpSpMkLst>
        </pc:grpChg>
        <pc:picChg chg="del mod">
          <ac:chgData name="開 吉澤" userId="03c174eacf7b5b0e" providerId="LiveId" clId="{AD623430-390C-4809-8A2B-A6AD3CAF0D26}" dt="2024-04-08T16:02:55.553" v="951" actId="478"/>
          <ac:picMkLst>
            <pc:docMk/>
            <pc:sldMk cId="276698453" sldId="673"/>
            <ac:picMk id="10" creationId="{6C94E901-C4F7-79BC-2111-C5C041BA39F6}"/>
          </ac:picMkLst>
        </pc:picChg>
        <pc:cxnChg chg="add del mod">
          <ac:chgData name="開 吉澤" userId="03c174eacf7b5b0e" providerId="LiveId" clId="{AD623430-390C-4809-8A2B-A6AD3CAF0D26}" dt="2024-04-08T16:03:52.846" v="977" actId="478"/>
          <ac:cxnSpMkLst>
            <pc:docMk/>
            <pc:sldMk cId="276698453" sldId="673"/>
            <ac:cxnSpMk id="11" creationId="{77B5250B-3E79-8E73-B4B8-8982239F5EE5}"/>
          </ac:cxnSpMkLst>
        </pc:cxnChg>
        <pc:cxnChg chg="add mod">
          <ac:chgData name="開 吉澤" userId="03c174eacf7b5b0e" providerId="LiveId" clId="{AD623430-390C-4809-8A2B-A6AD3CAF0D26}" dt="2024-04-08T16:09:47.252" v="1054" actId="164"/>
          <ac:cxnSpMkLst>
            <pc:docMk/>
            <pc:sldMk cId="276698453" sldId="673"/>
            <ac:cxnSpMk id="15" creationId="{9D82F2F0-B12C-5CD8-0150-C9155C95187A}"/>
          </ac:cxnSpMkLst>
        </pc:cxnChg>
        <pc:cxnChg chg="add mod">
          <ac:chgData name="開 吉澤" userId="03c174eacf7b5b0e" providerId="LiveId" clId="{AD623430-390C-4809-8A2B-A6AD3CAF0D26}" dt="2024-04-08T16:09:47.252" v="1054" actId="164"/>
          <ac:cxnSpMkLst>
            <pc:docMk/>
            <pc:sldMk cId="276698453" sldId="673"/>
            <ac:cxnSpMk id="16" creationId="{080D5D63-D778-B331-8981-26C86E2921D7}"/>
          </ac:cxnSpMkLst>
        </pc:cxnChg>
        <pc:cxnChg chg="add del mod">
          <ac:chgData name="開 吉澤" userId="03c174eacf7b5b0e" providerId="LiveId" clId="{AD623430-390C-4809-8A2B-A6AD3CAF0D26}" dt="2024-04-08T16:04:32.613" v="986" actId="478"/>
          <ac:cxnSpMkLst>
            <pc:docMk/>
            <pc:sldMk cId="276698453" sldId="673"/>
            <ac:cxnSpMk id="17" creationId="{E2620889-7635-ABEC-0C81-BD474C710B48}"/>
          </ac:cxnSpMkLst>
        </pc:cxnChg>
        <pc:cxnChg chg="mod">
          <ac:chgData name="開 吉澤" userId="03c174eacf7b5b0e" providerId="LiveId" clId="{AD623430-390C-4809-8A2B-A6AD3CAF0D26}" dt="2024-04-08T16:09:56.604" v="1055"/>
          <ac:cxnSpMkLst>
            <pc:docMk/>
            <pc:sldMk cId="276698453" sldId="673"/>
            <ac:cxnSpMk id="33" creationId="{F4EB4311-D3D5-2828-C721-BE84E2ABF7A3}"/>
          </ac:cxnSpMkLst>
        </pc:cxnChg>
        <pc:cxnChg chg="mod">
          <ac:chgData name="開 吉澤" userId="03c174eacf7b5b0e" providerId="LiveId" clId="{AD623430-390C-4809-8A2B-A6AD3CAF0D26}" dt="2024-04-08T16:09:56.604" v="1055"/>
          <ac:cxnSpMkLst>
            <pc:docMk/>
            <pc:sldMk cId="276698453" sldId="673"/>
            <ac:cxnSpMk id="34" creationId="{DEB135B9-0EA4-BA4A-03D4-7043CD2B9032}"/>
          </ac:cxnSpMkLst>
        </pc:cxnChg>
        <pc:cxnChg chg="mod">
          <ac:chgData name="開 吉澤" userId="03c174eacf7b5b0e" providerId="LiveId" clId="{AD623430-390C-4809-8A2B-A6AD3CAF0D26}" dt="2024-04-08T16:10:07.908" v="1057"/>
          <ac:cxnSpMkLst>
            <pc:docMk/>
            <pc:sldMk cId="276698453" sldId="673"/>
            <ac:cxnSpMk id="44" creationId="{27CEDB31-CDA2-A420-0143-6F13AD0DD0DD}"/>
          </ac:cxnSpMkLst>
        </pc:cxnChg>
        <pc:cxnChg chg="mod">
          <ac:chgData name="開 吉澤" userId="03c174eacf7b5b0e" providerId="LiveId" clId="{AD623430-390C-4809-8A2B-A6AD3CAF0D26}" dt="2024-04-08T16:10:07.908" v="1057"/>
          <ac:cxnSpMkLst>
            <pc:docMk/>
            <pc:sldMk cId="276698453" sldId="673"/>
            <ac:cxnSpMk id="45" creationId="{A1E6C690-9AB2-6E3C-7656-F03A914A5A89}"/>
          </ac:cxnSpMkLst>
        </pc:cxnChg>
        <pc:cxnChg chg="add mod">
          <ac:chgData name="開 吉澤" userId="03c174eacf7b5b0e" providerId="LiveId" clId="{AD623430-390C-4809-8A2B-A6AD3CAF0D26}" dt="2024-04-08T16:12:40.450" v="1113" actId="14100"/>
          <ac:cxnSpMkLst>
            <pc:docMk/>
            <pc:sldMk cId="276698453" sldId="673"/>
            <ac:cxnSpMk id="56" creationId="{7A211B0D-EA10-C2B2-90D4-119AC66BA104}"/>
          </ac:cxnSpMkLst>
        </pc:cxnChg>
        <pc:cxnChg chg="add mod">
          <ac:chgData name="開 吉澤" userId="03c174eacf7b5b0e" providerId="LiveId" clId="{AD623430-390C-4809-8A2B-A6AD3CAF0D26}" dt="2024-04-08T16:12:45.712" v="1114" actId="14100"/>
          <ac:cxnSpMkLst>
            <pc:docMk/>
            <pc:sldMk cId="276698453" sldId="673"/>
            <ac:cxnSpMk id="57" creationId="{998FDB49-2AA4-4D53-C5CB-5F8C81B1E195}"/>
          </ac:cxnSpMkLst>
        </pc:cxnChg>
        <pc:cxnChg chg="add mod">
          <ac:chgData name="開 吉澤" userId="03c174eacf7b5b0e" providerId="LiveId" clId="{AD623430-390C-4809-8A2B-A6AD3CAF0D26}" dt="2024-04-08T16:12:22.841" v="1110" actId="14100"/>
          <ac:cxnSpMkLst>
            <pc:docMk/>
            <pc:sldMk cId="276698453" sldId="673"/>
            <ac:cxnSpMk id="59" creationId="{BF294450-D662-2222-5271-0CD9EE503B77}"/>
          </ac:cxnSpMkLst>
        </pc:cxnChg>
        <pc:cxnChg chg="add mod">
          <ac:chgData name="開 吉澤" userId="03c174eacf7b5b0e" providerId="LiveId" clId="{AD623430-390C-4809-8A2B-A6AD3CAF0D26}" dt="2024-04-08T16:12:59.973" v="1116" actId="1076"/>
          <ac:cxnSpMkLst>
            <pc:docMk/>
            <pc:sldMk cId="276698453" sldId="673"/>
            <ac:cxnSpMk id="62" creationId="{A501B7C2-7B7D-D3AF-3A8A-21B7EBB0A225}"/>
          </ac:cxnSpMkLst>
        </pc:cxnChg>
        <pc:cxnChg chg="add del mod">
          <ac:chgData name="開 吉澤" userId="03c174eacf7b5b0e" providerId="LiveId" clId="{AD623430-390C-4809-8A2B-A6AD3CAF0D26}" dt="2024-04-08T16:13:34.745" v="1122" actId="11529"/>
          <ac:cxnSpMkLst>
            <pc:docMk/>
            <pc:sldMk cId="276698453" sldId="673"/>
            <ac:cxnSpMk id="67" creationId="{B114BA6C-DB4B-4B6F-35F9-B5DCE72C9F8F}"/>
          </ac:cxnSpMkLst>
        </pc:cxnChg>
        <pc:cxnChg chg="add mod">
          <ac:chgData name="開 吉澤" userId="03c174eacf7b5b0e" providerId="LiveId" clId="{AD623430-390C-4809-8A2B-A6AD3CAF0D26}" dt="2024-04-08T16:13:49.473" v="1126" actId="1076"/>
          <ac:cxnSpMkLst>
            <pc:docMk/>
            <pc:sldMk cId="276698453" sldId="673"/>
            <ac:cxnSpMk id="70" creationId="{9718BD6F-8104-B47C-99C6-DCBEA7201D4D}"/>
          </ac:cxnSpMkLst>
        </pc:cxnChg>
        <pc:cxnChg chg="add mod">
          <ac:chgData name="開 吉澤" userId="03c174eacf7b5b0e" providerId="LiveId" clId="{AD623430-390C-4809-8A2B-A6AD3CAF0D26}" dt="2024-04-08T16:14:55.176" v="1137" actId="14100"/>
          <ac:cxnSpMkLst>
            <pc:docMk/>
            <pc:sldMk cId="276698453" sldId="673"/>
            <ac:cxnSpMk id="73" creationId="{02CA2212-CBE2-5992-9A52-BACC551AA229}"/>
          </ac:cxnSpMkLst>
        </pc:cxnChg>
        <pc:cxnChg chg="add mod">
          <ac:chgData name="開 吉澤" userId="03c174eacf7b5b0e" providerId="LiveId" clId="{AD623430-390C-4809-8A2B-A6AD3CAF0D26}" dt="2024-04-08T16:15:51.572" v="1146" actId="14100"/>
          <ac:cxnSpMkLst>
            <pc:docMk/>
            <pc:sldMk cId="276698453" sldId="673"/>
            <ac:cxnSpMk id="76" creationId="{3CB94FEF-1478-1D28-68C7-2DEDCA4EA504}"/>
          </ac:cxnSpMkLst>
        </pc:cxnChg>
        <pc:cxnChg chg="add mod">
          <ac:chgData name="開 吉澤" userId="03c174eacf7b5b0e" providerId="LiveId" clId="{AD623430-390C-4809-8A2B-A6AD3CAF0D26}" dt="2024-04-08T16:15:47.324" v="1145" actId="14100"/>
          <ac:cxnSpMkLst>
            <pc:docMk/>
            <pc:sldMk cId="276698453" sldId="673"/>
            <ac:cxnSpMk id="77" creationId="{A745EAA2-80D7-F729-5E17-3B88BB18D241}"/>
          </ac:cxnSpMkLst>
        </pc:cxnChg>
      </pc:sldChg>
      <pc:sldChg chg="modNotesTx">
        <pc:chgData name="開 吉澤" userId="03c174eacf7b5b0e" providerId="LiveId" clId="{AD623430-390C-4809-8A2B-A6AD3CAF0D26}" dt="2024-04-09T16:32:00.070" v="3363" actId="20577"/>
        <pc:sldMkLst>
          <pc:docMk/>
          <pc:sldMk cId="958981705" sldId="679"/>
        </pc:sldMkLst>
      </pc:sldChg>
      <pc:sldChg chg="del">
        <pc:chgData name="開 吉澤" userId="03c174eacf7b5b0e" providerId="LiveId" clId="{AD623430-390C-4809-8A2B-A6AD3CAF0D26}" dt="2024-04-08T15:53:01.435" v="498" actId="47"/>
        <pc:sldMkLst>
          <pc:docMk/>
          <pc:sldMk cId="3286350712" sldId="680"/>
        </pc:sldMkLst>
      </pc:sldChg>
      <pc:sldChg chg="add del mod modShow modNotesTx">
        <pc:chgData name="開 吉澤" userId="03c174eacf7b5b0e" providerId="LiveId" clId="{AD623430-390C-4809-8A2B-A6AD3CAF0D26}" dt="2024-04-09T15:56:04.210" v="2635" actId="729"/>
        <pc:sldMkLst>
          <pc:docMk/>
          <pc:sldMk cId="3495025253" sldId="684"/>
        </pc:sldMkLst>
      </pc:sldChg>
      <pc:sldChg chg="modSp mod">
        <pc:chgData name="開 吉澤" userId="03c174eacf7b5b0e" providerId="LiveId" clId="{AD623430-390C-4809-8A2B-A6AD3CAF0D26}" dt="2024-04-09T15:40:12.490" v="1854" actId="20577"/>
        <pc:sldMkLst>
          <pc:docMk/>
          <pc:sldMk cId="1530133982" sldId="686"/>
        </pc:sldMkLst>
        <pc:spChg chg="mod">
          <ac:chgData name="開 吉澤" userId="03c174eacf7b5b0e" providerId="LiveId" clId="{AD623430-390C-4809-8A2B-A6AD3CAF0D26}" dt="2024-04-09T15:40:06.547" v="1850" actId="20577"/>
          <ac:spMkLst>
            <pc:docMk/>
            <pc:sldMk cId="1530133982" sldId="686"/>
            <ac:spMk id="159" creationId="{F0E5EC84-2FFB-905B-47C3-3D03A1339588}"/>
          </ac:spMkLst>
        </pc:spChg>
        <pc:spChg chg="mod">
          <ac:chgData name="開 吉澤" userId="03c174eacf7b5b0e" providerId="LiveId" clId="{AD623430-390C-4809-8A2B-A6AD3CAF0D26}" dt="2024-04-09T15:40:12.490" v="1854" actId="20577"/>
          <ac:spMkLst>
            <pc:docMk/>
            <pc:sldMk cId="1530133982" sldId="686"/>
            <ac:spMk id="353" creationId="{753D44D6-2D3E-510A-4223-05FA84C2F222}"/>
          </ac:spMkLst>
        </pc:spChg>
      </pc:sldChg>
      <pc:sldChg chg="modSp add mod modNotesTx">
        <pc:chgData name="開 吉澤" userId="03c174eacf7b5b0e" providerId="LiveId" clId="{AD623430-390C-4809-8A2B-A6AD3CAF0D26}" dt="2024-04-09T16:09:09.140" v="2713" actId="20577"/>
        <pc:sldMkLst>
          <pc:docMk/>
          <pc:sldMk cId="3099633125" sldId="687"/>
        </pc:sldMkLst>
        <pc:spChg chg="mod">
          <ac:chgData name="開 吉澤" userId="03c174eacf7b5b0e" providerId="LiveId" clId="{AD623430-390C-4809-8A2B-A6AD3CAF0D26}" dt="2024-04-08T16:18:23.006" v="1205" actId="20577"/>
          <ac:spMkLst>
            <pc:docMk/>
            <pc:sldMk cId="3099633125" sldId="687"/>
            <ac:spMk id="2" creationId="{11757460-B8A6-2BD7-D8F7-690845B296FF}"/>
          </ac:spMkLst>
        </pc:spChg>
        <pc:spChg chg="mod">
          <ac:chgData name="開 吉澤" userId="03c174eacf7b5b0e" providerId="LiveId" clId="{AD623430-390C-4809-8A2B-A6AD3CAF0D26}" dt="2024-04-09T15:26:43.155" v="1489" actId="15"/>
          <ac:spMkLst>
            <pc:docMk/>
            <pc:sldMk cId="3099633125" sldId="687"/>
            <ac:spMk id="4" creationId="{C734972D-2BBE-6D8A-B0FE-7C5E1B2DC101}"/>
          </ac:spMkLst>
        </pc:spChg>
      </pc:sldChg>
      <pc:sldChg chg="modSp new del mod">
        <pc:chgData name="開 吉澤" userId="03c174eacf7b5b0e" providerId="LiveId" clId="{AD623430-390C-4809-8A2B-A6AD3CAF0D26}" dt="2024-04-09T13:26:05.579" v="1212" actId="680"/>
        <pc:sldMkLst>
          <pc:docMk/>
          <pc:sldMk cId="1980165118" sldId="688"/>
        </pc:sldMkLst>
        <pc:spChg chg="mod">
          <ac:chgData name="開 吉澤" userId="03c174eacf7b5b0e" providerId="LiveId" clId="{AD623430-390C-4809-8A2B-A6AD3CAF0D26}" dt="2024-04-09T13:26:04.543" v="1211"/>
          <ac:spMkLst>
            <pc:docMk/>
            <pc:sldMk cId="1980165118" sldId="688"/>
            <ac:spMk id="4" creationId="{1A69DFE8-D324-53B4-812D-5336AF6E9FEC}"/>
          </ac:spMkLst>
        </pc:spChg>
      </pc:sldChg>
      <pc:sldChg chg="modSp add mod modNotesTx">
        <pc:chgData name="開 吉澤" userId="03c174eacf7b5b0e" providerId="LiveId" clId="{AD623430-390C-4809-8A2B-A6AD3CAF0D26}" dt="2024-04-09T15:54:54.807" v="2628" actId="20577"/>
        <pc:sldMkLst>
          <pc:docMk/>
          <pc:sldMk cId="4138686186" sldId="688"/>
        </pc:sldMkLst>
        <pc:spChg chg="mod">
          <ac:chgData name="開 吉澤" userId="03c174eacf7b5b0e" providerId="LiveId" clId="{AD623430-390C-4809-8A2B-A6AD3CAF0D26}" dt="2024-04-09T15:28:18.755" v="1525" actId="20577"/>
          <ac:spMkLst>
            <pc:docMk/>
            <pc:sldMk cId="4138686186" sldId="688"/>
            <ac:spMk id="2" creationId="{11757460-B8A6-2BD7-D8F7-690845B296FF}"/>
          </ac:spMkLst>
        </pc:spChg>
        <pc:spChg chg="mod">
          <ac:chgData name="開 吉澤" userId="03c174eacf7b5b0e" providerId="LiveId" clId="{AD623430-390C-4809-8A2B-A6AD3CAF0D26}" dt="2024-04-09T15:53:14.105" v="2247" actId="20577"/>
          <ac:spMkLst>
            <pc:docMk/>
            <pc:sldMk cId="4138686186" sldId="688"/>
            <ac:spMk id="4" creationId="{C734972D-2BBE-6D8A-B0FE-7C5E1B2DC101}"/>
          </ac:spMkLst>
        </pc:spChg>
      </pc:sldChg>
    </pc:docChg>
  </pc:docChgLst>
  <pc:docChgLst>
    <pc:chgData name="吉澤 開" userId="03c174eacf7b5b0e" providerId="LiveId" clId="{B72B96BD-561B-4E40-A67C-E77D42AD90A9}"/>
    <pc:docChg chg="undo custSel addSld delSld modSld">
      <pc:chgData name="吉澤 開" userId="03c174eacf7b5b0e" providerId="LiveId" clId="{B72B96BD-561B-4E40-A67C-E77D42AD90A9}" dt="2024-04-18T03:31:29.442" v="2337" actId="20577"/>
      <pc:docMkLst>
        <pc:docMk/>
      </pc:docMkLst>
      <pc:sldChg chg="modSp mod">
        <pc:chgData name="吉澤 開" userId="03c174eacf7b5b0e" providerId="LiveId" clId="{B72B96BD-561B-4E40-A67C-E77D42AD90A9}" dt="2024-04-17T10:39:36.294" v="73" actId="1076"/>
        <pc:sldMkLst>
          <pc:docMk/>
          <pc:sldMk cId="3024170346" sldId="256"/>
        </pc:sldMkLst>
        <pc:spChg chg="mod">
          <ac:chgData name="吉澤 開" userId="03c174eacf7b5b0e" providerId="LiveId" clId="{B72B96BD-561B-4E40-A67C-E77D42AD90A9}" dt="2024-04-17T10:39:36.294" v="73" actId="1076"/>
          <ac:spMkLst>
            <pc:docMk/>
            <pc:sldMk cId="3024170346" sldId="256"/>
            <ac:spMk id="2" creationId="{00000000-0000-0000-0000-000000000000}"/>
          </ac:spMkLst>
        </pc:spChg>
        <pc:spChg chg="mod">
          <ac:chgData name="吉澤 開" userId="03c174eacf7b5b0e" providerId="LiveId" clId="{B72B96BD-561B-4E40-A67C-E77D42AD90A9}" dt="2024-04-17T10:39:20.316" v="41" actId="20577"/>
          <ac:spMkLst>
            <pc:docMk/>
            <pc:sldMk cId="3024170346" sldId="256"/>
            <ac:spMk id="3" creationId="{00000000-0000-0000-0000-000000000000}"/>
          </ac:spMkLst>
        </pc:spChg>
      </pc:sldChg>
      <pc:sldChg chg="addSp delSp modSp add del mod">
        <pc:chgData name="吉澤 開" userId="03c174eacf7b5b0e" providerId="LiveId" clId="{B72B96BD-561B-4E40-A67C-E77D42AD90A9}" dt="2024-04-17T16:08:22.289" v="2237" actId="14100"/>
        <pc:sldMkLst>
          <pc:docMk/>
          <pc:sldMk cId="2600044575" sldId="257"/>
        </pc:sldMkLst>
        <pc:spChg chg="mod">
          <ac:chgData name="吉澤 開" userId="03c174eacf7b5b0e" providerId="LiveId" clId="{B72B96BD-561B-4E40-A67C-E77D42AD90A9}" dt="2024-04-17T16:01:05.926" v="2069" actId="1076"/>
          <ac:spMkLst>
            <pc:docMk/>
            <pc:sldMk cId="2600044575" sldId="257"/>
            <ac:spMk id="2" creationId="{C9BAD0A1-5784-B142-7A51-9C61C346E97E}"/>
          </ac:spMkLst>
        </pc:spChg>
        <pc:spChg chg="mod">
          <ac:chgData name="吉澤 開" userId="03c174eacf7b5b0e" providerId="LiveId" clId="{B72B96BD-561B-4E40-A67C-E77D42AD90A9}" dt="2024-04-17T16:05:10.633" v="2130" actId="1076"/>
          <ac:spMkLst>
            <pc:docMk/>
            <pc:sldMk cId="2600044575" sldId="257"/>
            <ac:spMk id="3" creationId="{9096BE4A-68AF-8765-5126-FAE5A7B5B968}"/>
          </ac:spMkLst>
        </pc:spChg>
        <pc:spChg chg="mod">
          <ac:chgData name="吉澤 開" userId="03c174eacf7b5b0e" providerId="LiveId" clId="{B72B96BD-561B-4E40-A67C-E77D42AD90A9}" dt="2024-04-17T16:01:02.629" v="2067" actId="1076"/>
          <ac:spMkLst>
            <pc:docMk/>
            <pc:sldMk cId="2600044575" sldId="257"/>
            <ac:spMk id="8" creationId="{3ABED9C5-18E7-3D03-79A6-955C0A4FAD5A}"/>
          </ac:spMkLst>
        </pc:spChg>
        <pc:spChg chg="mod">
          <ac:chgData name="吉澤 開" userId="03c174eacf7b5b0e" providerId="LiveId" clId="{B72B96BD-561B-4E40-A67C-E77D42AD90A9}" dt="2024-04-17T16:08:04.826" v="2234" actId="1037"/>
          <ac:spMkLst>
            <pc:docMk/>
            <pc:sldMk cId="2600044575" sldId="257"/>
            <ac:spMk id="9" creationId="{0CD3345A-AB40-833A-E683-65D222F69520}"/>
          </ac:spMkLst>
        </pc:spChg>
        <pc:spChg chg="mod">
          <ac:chgData name="吉澤 開" userId="03c174eacf7b5b0e" providerId="LiveId" clId="{B72B96BD-561B-4E40-A67C-E77D42AD90A9}" dt="2024-04-17T16:07:58.619" v="2219" actId="1037"/>
          <ac:spMkLst>
            <pc:docMk/>
            <pc:sldMk cId="2600044575" sldId="257"/>
            <ac:spMk id="10" creationId="{38A89B7A-F9F0-D17A-DF98-87C51B6103F9}"/>
          </ac:spMkLst>
        </pc:spChg>
        <pc:spChg chg="mod">
          <ac:chgData name="吉澤 開" userId="03c174eacf7b5b0e" providerId="LiveId" clId="{B72B96BD-561B-4E40-A67C-E77D42AD90A9}" dt="2024-04-17T16:07:53.113" v="2203" actId="1037"/>
          <ac:spMkLst>
            <pc:docMk/>
            <pc:sldMk cId="2600044575" sldId="257"/>
            <ac:spMk id="11" creationId="{06DA45F5-CE60-7759-DECC-CE3155EFC1AA}"/>
          </ac:spMkLst>
        </pc:spChg>
        <pc:spChg chg="mod">
          <ac:chgData name="吉澤 開" userId="03c174eacf7b5b0e" providerId="LiveId" clId="{B72B96BD-561B-4E40-A67C-E77D42AD90A9}" dt="2024-04-17T11:04:26.160" v="1356" actId="1076"/>
          <ac:spMkLst>
            <pc:docMk/>
            <pc:sldMk cId="2600044575" sldId="257"/>
            <ac:spMk id="12" creationId="{BA2524F3-C785-9113-2840-958A8C62B317}"/>
          </ac:spMkLst>
        </pc:spChg>
        <pc:spChg chg="add mod">
          <ac:chgData name="吉澤 開" userId="03c174eacf7b5b0e" providerId="LiveId" clId="{B72B96BD-561B-4E40-A67C-E77D42AD90A9}" dt="2024-04-17T16:01:10.179" v="2070" actId="1076"/>
          <ac:spMkLst>
            <pc:docMk/>
            <pc:sldMk cId="2600044575" sldId="257"/>
            <ac:spMk id="14" creationId="{82EC8C5A-E05A-CE44-C217-F5420D634DD2}"/>
          </ac:spMkLst>
        </pc:spChg>
        <pc:spChg chg="add mod">
          <ac:chgData name="吉澤 開" userId="03c174eacf7b5b0e" providerId="LiveId" clId="{B72B96BD-561B-4E40-A67C-E77D42AD90A9}" dt="2024-04-17T10:56:45.800" v="1264" actId="1076"/>
          <ac:spMkLst>
            <pc:docMk/>
            <pc:sldMk cId="2600044575" sldId="257"/>
            <ac:spMk id="15" creationId="{E52A1200-C979-73C4-B233-A057B58351EB}"/>
          </ac:spMkLst>
        </pc:spChg>
        <pc:spChg chg="add mod">
          <ac:chgData name="吉澤 開" userId="03c174eacf7b5b0e" providerId="LiveId" clId="{B72B96BD-561B-4E40-A67C-E77D42AD90A9}" dt="2024-04-17T10:57:05.816" v="1268" actId="1076"/>
          <ac:spMkLst>
            <pc:docMk/>
            <pc:sldMk cId="2600044575" sldId="257"/>
            <ac:spMk id="16" creationId="{BF0928BD-212D-53A7-5F2C-50FCC0542A05}"/>
          </ac:spMkLst>
        </pc:spChg>
        <pc:spChg chg="add mod">
          <ac:chgData name="吉澤 開" userId="03c174eacf7b5b0e" providerId="LiveId" clId="{B72B96BD-561B-4E40-A67C-E77D42AD90A9}" dt="2024-04-17T16:05:46.329" v="2134" actId="14100"/>
          <ac:spMkLst>
            <pc:docMk/>
            <pc:sldMk cId="2600044575" sldId="257"/>
            <ac:spMk id="17" creationId="{0BE48E4D-E403-8E06-9261-DFDEF0B70AE1}"/>
          </ac:spMkLst>
        </pc:spChg>
        <pc:spChg chg="add mod">
          <ac:chgData name="吉澤 開" userId="03c174eacf7b5b0e" providerId="LiveId" clId="{B72B96BD-561B-4E40-A67C-E77D42AD90A9}" dt="2024-04-17T11:04:58.088" v="1409" actId="20577"/>
          <ac:spMkLst>
            <pc:docMk/>
            <pc:sldMk cId="2600044575" sldId="257"/>
            <ac:spMk id="24" creationId="{3036A928-32C3-2A54-FDC5-18AF539291C7}"/>
          </ac:spMkLst>
        </pc:spChg>
        <pc:spChg chg="add mod">
          <ac:chgData name="吉澤 開" userId="03c174eacf7b5b0e" providerId="LiveId" clId="{B72B96BD-561B-4E40-A67C-E77D42AD90A9}" dt="2024-04-17T16:08:15.038" v="2236" actId="14100"/>
          <ac:spMkLst>
            <pc:docMk/>
            <pc:sldMk cId="2600044575" sldId="257"/>
            <ac:spMk id="28" creationId="{CB1D2CC1-1063-724E-2A96-0125C5EFE62A}"/>
          </ac:spMkLst>
        </pc:spChg>
        <pc:spChg chg="add del mod">
          <ac:chgData name="吉澤 開" userId="03c174eacf7b5b0e" providerId="LiveId" clId="{B72B96BD-561B-4E40-A67C-E77D42AD90A9}" dt="2024-04-17T16:06:21.760" v="2139" actId="1076"/>
          <ac:spMkLst>
            <pc:docMk/>
            <pc:sldMk cId="2600044575" sldId="257"/>
            <ac:spMk id="29" creationId="{D36DB637-22F5-2BDE-4445-B17E1F4C4FD3}"/>
          </ac:spMkLst>
        </pc:spChg>
        <pc:cxnChg chg="add mod">
          <ac:chgData name="吉澤 開" userId="03c174eacf7b5b0e" providerId="LiveId" clId="{B72B96BD-561B-4E40-A67C-E77D42AD90A9}" dt="2024-04-17T16:05:46.329" v="2134" actId="14100"/>
          <ac:cxnSpMkLst>
            <pc:docMk/>
            <pc:sldMk cId="2600044575" sldId="257"/>
            <ac:cxnSpMk id="19" creationId="{CCCA376E-2EB9-C64E-5498-BF3BAFBFB5CD}"/>
          </ac:cxnSpMkLst>
        </pc:cxnChg>
        <pc:cxnChg chg="add mod">
          <ac:chgData name="吉澤 開" userId="03c174eacf7b5b0e" providerId="LiveId" clId="{B72B96BD-561B-4E40-A67C-E77D42AD90A9}" dt="2024-04-17T16:08:22.289" v="2237" actId="14100"/>
          <ac:cxnSpMkLst>
            <pc:docMk/>
            <pc:sldMk cId="2600044575" sldId="257"/>
            <ac:cxnSpMk id="20" creationId="{A2D543A5-FA51-6C60-13A8-88F024AB8331}"/>
          </ac:cxnSpMkLst>
        </pc:cxnChg>
        <pc:cxnChg chg="add mod">
          <ac:chgData name="吉澤 開" userId="03c174eacf7b5b0e" providerId="LiveId" clId="{B72B96BD-561B-4E40-A67C-E77D42AD90A9}" dt="2024-04-17T16:08:04.826" v="2234" actId="1037"/>
          <ac:cxnSpMkLst>
            <pc:docMk/>
            <pc:sldMk cId="2600044575" sldId="257"/>
            <ac:cxnSpMk id="22" creationId="{2F7F1912-5207-1F1A-6CD3-14CC1A6B21CB}"/>
          </ac:cxnSpMkLst>
        </pc:cxnChg>
        <pc:cxnChg chg="add mod">
          <ac:chgData name="吉澤 開" userId="03c174eacf7b5b0e" providerId="LiveId" clId="{B72B96BD-561B-4E40-A67C-E77D42AD90A9}" dt="2024-04-17T11:05:13.012" v="1412" actId="14100"/>
          <ac:cxnSpMkLst>
            <pc:docMk/>
            <pc:sldMk cId="2600044575" sldId="257"/>
            <ac:cxnSpMk id="25" creationId="{28DCECC0-E3F0-BD1E-FF47-45CAE76703B1}"/>
          </ac:cxnSpMkLst>
        </pc:cxnChg>
        <pc:cxnChg chg="add mod">
          <ac:chgData name="吉澤 開" userId="03c174eacf7b5b0e" providerId="LiveId" clId="{B72B96BD-561B-4E40-A67C-E77D42AD90A9}" dt="2024-04-17T16:06:34.977" v="2142" actId="14100"/>
          <ac:cxnSpMkLst>
            <pc:docMk/>
            <pc:sldMk cId="2600044575" sldId="257"/>
            <ac:cxnSpMk id="31" creationId="{64D91E29-C8A2-E0AA-3790-44633CADA06E}"/>
          </ac:cxnSpMkLst>
        </pc:cxnChg>
      </pc:sldChg>
      <pc:sldChg chg="del">
        <pc:chgData name="吉澤 開" userId="03c174eacf7b5b0e" providerId="LiveId" clId="{B72B96BD-561B-4E40-A67C-E77D42AD90A9}" dt="2024-04-17T10:39:49.432" v="74" actId="47"/>
        <pc:sldMkLst>
          <pc:docMk/>
          <pc:sldMk cId="3642071426" sldId="650"/>
        </pc:sldMkLst>
      </pc:sldChg>
      <pc:sldChg chg="del">
        <pc:chgData name="吉澤 開" userId="03c174eacf7b5b0e" providerId="LiveId" clId="{B72B96BD-561B-4E40-A67C-E77D42AD90A9}" dt="2024-04-17T10:39:49.432" v="74" actId="47"/>
        <pc:sldMkLst>
          <pc:docMk/>
          <pc:sldMk cId="2308159571" sldId="656"/>
        </pc:sldMkLst>
      </pc:sldChg>
      <pc:sldChg chg="del">
        <pc:chgData name="吉澤 開" userId="03c174eacf7b5b0e" providerId="LiveId" clId="{B72B96BD-561B-4E40-A67C-E77D42AD90A9}" dt="2024-04-17T10:39:49.432" v="74" actId="47"/>
        <pc:sldMkLst>
          <pc:docMk/>
          <pc:sldMk cId="2555642206" sldId="657"/>
        </pc:sldMkLst>
      </pc:sldChg>
      <pc:sldChg chg="del">
        <pc:chgData name="吉澤 開" userId="03c174eacf7b5b0e" providerId="LiveId" clId="{B72B96BD-561B-4E40-A67C-E77D42AD90A9}" dt="2024-04-17T10:39:49.432" v="74" actId="47"/>
        <pc:sldMkLst>
          <pc:docMk/>
          <pc:sldMk cId="1395812136" sldId="666"/>
        </pc:sldMkLst>
      </pc:sldChg>
      <pc:sldChg chg="del">
        <pc:chgData name="吉澤 開" userId="03c174eacf7b5b0e" providerId="LiveId" clId="{B72B96BD-561B-4E40-A67C-E77D42AD90A9}" dt="2024-04-17T10:39:49.432" v="74" actId="47"/>
        <pc:sldMkLst>
          <pc:docMk/>
          <pc:sldMk cId="276698453" sldId="673"/>
        </pc:sldMkLst>
      </pc:sldChg>
      <pc:sldChg chg="del">
        <pc:chgData name="吉澤 開" userId="03c174eacf7b5b0e" providerId="LiveId" clId="{B72B96BD-561B-4E40-A67C-E77D42AD90A9}" dt="2024-04-17T10:39:49.432" v="74" actId="47"/>
        <pc:sldMkLst>
          <pc:docMk/>
          <pc:sldMk cId="958981705" sldId="679"/>
        </pc:sldMkLst>
      </pc:sldChg>
      <pc:sldChg chg="del">
        <pc:chgData name="吉澤 開" userId="03c174eacf7b5b0e" providerId="LiveId" clId="{B72B96BD-561B-4E40-A67C-E77D42AD90A9}" dt="2024-04-17T10:39:49.432" v="74" actId="47"/>
        <pc:sldMkLst>
          <pc:docMk/>
          <pc:sldMk cId="1164152599" sldId="683"/>
        </pc:sldMkLst>
      </pc:sldChg>
      <pc:sldChg chg="modSp mod">
        <pc:chgData name="吉澤 開" userId="03c174eacf7b5b0e" providerId="LiveId" clId="{B72B96BD-561B-4E40-A67C-E77D42AD90A9}" dt="2024-04-17T10:46:38.997" v="808" actId="27636"/>
        <pc:sldMkLst>
          <pc:docMk/>
          <pc:sldMk cId="3495025253" sldId="684"/>
        </pc:sldMkLst>
        <pc:spChg chg="mod">
          <ac:chgData name="吉澤 開" userId="03c174eacf7b5b0e" providerId="LiveId" clId="{B72B96BD-561B-4E40-A67C-E77D42AD90A9}" dt="2024-04-17T10:41:05.630" v="157" actId="20577"/>
          <ac:spMkLst>
            <pc:docMk/>
            <pc:sldMk cId="3495025253" sldId="684"/>
            <ac:spMk id="2" creationId="{00000000-0000-0000-0000-000000000000}"/>
          </ac:spMkLst>
        </pc:spChg>
        <pc:spChg chg="mod">
          <ac:chgData name="吉澤 開" userId="03c174eacf7b5b0e" providerId="LiveId" clId="{B72B96BD-561B-4E40-A67C-E77D42AD90A9}" dt="2024-04-17T10:46:38.997" v="808" actId="27636"/>
          <ac:spMkLst>
            <pc:docMk/>
            <pc:sldMk cId="3495025253" sldId="684"/>
            <ac:spMk id="3" creationId="{00000000-0000-0000-0000-000000000000}"/>
          </ac:spMkLst>
        </pc:spChg>
      </pc:sldChg>
      <pc:sldChg chg="modSp add mod">
        <pc:chgData name="吉澤 開" userId="03c174eacf7b5b0e" providerId="LiveId" clId="{B72B96BD-561B-4E40-A67C-E77D42AD90A9}" dt="2024-04-17T10:55:37.965" v="1259" actId="20577"/>
        <pc:sldMkLst>
          <pc:docMk/>
          <pc:sldMk cId="1251849079" sldId="685"/>
        </pc:sldMkLst>
        <pc:spChg chg="mod">
          <ac:chgData name="吉澤 開" userId="03c174eacf7b5b0e" providerId="LiveId" clId="{B72B96BD-561B-4E40-A67C-E77D42AD90A9}" dt="2024-04-17T10:55:37.965" v="1259" actId="20577"/>
          <ac:spMkLst>
            <pc:docMk/>
            <pc:sldMk cId="1251849079" sldId="685"/>
            <ac:spMk id="2" creationId="{00000000-0000-0000-0000-000000000000}"/>
          </ac:spMkLst>
        </pc:spChg>
        <pc:spChg chg="mod">
          <ac:chgData name="吉澤 開" userId="03c174eacf7b5b0e" providerId="LiveId" clId="{B72B96BD-561B-4E40-A67C-E77D42AD90A9}" dt="2024-04-17T10:54:58.183" v="1189" actId="20577"/>
          <ac:spMkLst>
            <pc:docMk/>
            <pc:sldMk cId="1251849079" sldId="685"/>
            <ac:spMk id="3" creationId="{00000000-0000-0000-0000-000000000000}"/>
          </ac:spMkLst>
        </pc:spChg>
      </pc:sldChg>
      <pc:sldChg chg="del">
        <pc:chgData name="吉澤 開" userId="03c174eacf7b5b0e" providerId="LiveId" clId="{B72B96BD-561B-4E40-A67C-E77D42AD90A9}" dt="2024-04-17T10:39:49.432" v="74" actId="47"/>
        <pc:sldMkLst>
          <pc:docMk/>
          <pc:sldMk cId="1530133982" sldId="686"/>
        </pc:sldMkLst>
      </pc:sldChg>
      <pc:sldChg chg="modSp new mod">
        <pc:chgData name="吉澤 開" userId="03c174eacf7b5b0e" providerId="LiveId" clId="{B72B96BD-561B-4E40-A67C-E77D42AD90A9}" dt="2024-04-18T03:31:29.442" v="2337" actId="20577"/>
        <pc:sldMkLst>
          <pc:docMk/>
          <pc:sldMk cId="3058446041" sldId="686"/>
        </pc:sldMkLst>
        <pc:spChg chg="mod">
          <ac:chgData name="吉澤 開" userId="03c174eacf7b5b0e" providerId="LiveId" clId="{B72B96BD-561B-4E40-A67C-E77D42AD90A9}" dt="2024-04-18T03:31:29.442" v="2337" actId="20577"/>
          <ac:spMkLst>
            <pc:docMk/>
            <pc:sldMk cId="3058446041" sldId="686"/>
            <ac:spMk id="4" creationId="{FF7AE6AB-A965-C19B-5D12-59EB553C98C7}"/>
          </ac:spMkLst>
        </pc:spChg>
      </pc:sldChg>
      <pc:sldChg chg="modSp new mod">
        <pc:chgData name="吉澤 開" userId="03c174eacf7b5b0e" providerId="LiveId" clId="{B72B96BD-561B-4E40-A67C-E77D42AD90A9}" dt="2024-04-18T01:51:42.481" v="2332" actId="20577"/>
        <pc:sldMkLst>
          <pc:docMk/>
          <pc:sldMk cId="2544079787" sldId="687"/>
        </pc:sldMkLst>
        <pc:spChg chg="mod">
          <ac:chgData name="吉澤 開" userId="03c174eacf7b5b0e" providerId="LiveId" clId="{B72B96BD-561B-4E40-A67C-E77D42AD90A9}" dt="2024-04-17T15:09:20.960" v="1447" actId="20577"/>
          <ac:spMkLst>
            <pc:docMk/>
            <pc:sldMk cId="2544079787" sldId="687"/>
            <ac:spMk id="2" creationId="{D1312DFD-7436-EAD7-9F34-84B463C17AFB}"/>
          </ac:spMkLst>
        </pc:spChg>
        <pc:spChg chg="mod">
          <ac:chgData name="吉澤 開" userId="03c174eacf7b5b0e" providerId="LiveId" clId="{B72B96BD-561B-4E40-A67C-E77D42AD90A9}" dt="2024-04-18T01:51:42.481" v="2332" actId="20577"/>
          <ac:spMkLst>
            <pc:docMk/>
            <pc:sldMk cId="2544079787" sldId="687"/>
            <ac:spMk id="4" creationId="{3A4D694F-9753-044B-AE5F-FFD9A2ED034D}"/>
          </ac:spMkLst>
        </pc:spChg>
      </pc:sldChg>
      <pc:sldChg chg="del">
        <pc:chgData name="吉澤 開" userId="03c174eacf7b5b0e" providerId="LiveId" clId="{B72B96BD-561B-4E40-A67C-E77D42AD90A9}" dt="2024-04-17T10:39:49.432" v="74" actId="47"/>
        <pc:sldMkLst>
          <pc:docMk/>
          <pc:sldMk cId="3099633125" sldId="687"/>
        </pc:sldMkLst>
      </pc:sldChg>
      <pc:sldChg chg="add mod modShow">
        <pc:chgData name="吉澤 開" userId="03c174eacf7b5b0e" providerId="LiveId" clId="{B72B96BD-561B-4E40-A67C-E77D42AD90A9}" dt="2024-04-17T15:49:49.204" v="1668" actId="729"/>
        <pc:sldMkLst>
          <pc:docMk/>
          <pc:sldMk cId="1530133982" sldId="688"/>
        </pc:sldMkLst>
      </pc:sldChg>
      <pc:sldChg chg="del">
        <pc:chgData name="吉澤 開" userId="03c174eacf7b5b0e" providerId="LiveId" clId="{B72B96BD-561B-4E40-A67C-E77D42AD90A9}" dt="2024-04-17T10:39:49.432" v="74" actId="47"/>
        <pc:sldMkLst>
          <pc:docMk/>
          <pc:sldMk cId="4138686186" sldId="688"/>
        </pc:sldMkLst>
      </pc:sldChg>
      <pc:sldChg chg="add del">
        <pc:chgData name="吉澤 開" userId="03c174eacf7b5b0e" providerId="LiveId" clId="{B72B96BD-561B-4E40-A67C-E77D42AD90A9}" dt="2024-04-17T15:56:47.116" v="1939"/>
        <pc:sldMkLst>
          <pc:docMk/>
          <pc:sldMk cId="783213222" sldId="689"/>
        </pc:sldMkLst>
      </pc:sldChg>
      <pc:sldChg chg="add del">
        <pc:chgData name="吉澤 開" userId="03c174eacf7b5b0e" providerId="LiveId" clId="{B72B96BD-561B-4E40-A67C-E77D42AD90A9}" dt="2024-04-17T15:57:12.216" v="1943"/>
        <pc:sldMkLst>
          <pc:docMk/>
          <pc:sldMk cId="1361198812" sldId="689"/>
        </pc:sldMkLst>
      </pc:sldChg>
      <pc:sldChg chg="add del">
        <pc:chgData name="吉澤 開" userId="03c174eacf7b5b0e" providerId="LiveId" clId="{B72B96BD-561B-4E40-A67C-E77D42AD90A9}" dt="2024-04-17T15:56:36.113" v="1937"/>
        <pc:sldMkLst>
          <pc:docMk/>
          <pc:sldMk cId="1806738254" sldId="689"/>
        </pc:sldMkLst>
      </pc:sldChg>
      <pc:sldChg chg="add del">
        <pc:chgData name="吉澤 開" userId="03c174eacf7b5b0e" providerId="LiveId" clId="{B72B96BD-561B-4E40-A67C-E77D42AD90A9}" dt="2024-04-17T15:56:59.327" v="1941"/>
        <pc:sldMkLst>
          <pc:docMk/>
          <pc:sldMk cId="3207259637" sldId="689"/>
        </pc:sldMkLst>
      </pc:sldChg>
    </pc:docChg>
  </pc:docChgLst>
  <pc:docChgLst>
    <pc:chgData name="開 吉澤" userId="03c174eacf7b5b0e" providerId="LiveId" clId="{86939210-C614-4E8B-BC7E-1153E58EA061}"/>
    <pc:docChg chg="undo custSel addSld delSld modSld sldOrd delMainMaster">
      <pc:chgData name="開 吉澤" userId="03c174eacf7b5b0e" providerId="LiveId" clId="{86939210-C614-4E8B-BC7E-1153E58EA061}" dt="2024-04-22T06:16:53.471" v="1630" actId="20577"/>
      <pc:docMkLst>
        <pc:docMk/>
      </pc:docMkLst>
      <pc:sldChg chg="modSp mod">
        <pc:chgData name="開 吉澤" userId="03c174eacf7b5b0e" providerId="LiveId" clId="{86939210-C614-4E8B-BC7E-1153E58EA061}" dt="2024-04-19T15:08:47.676" v="109" actId="20577"/>
        <pc:sldMkLst>
          <pc:docMk/>
          <pc:sldMk cId="3024170346" sldId="256"/>
        </pc:sldMkLst>
        <pc:spChg chg="mod">
          <ac:chgData name="開 吉澤" userId="03c174eacf7b5b0e" providerId="LiveId" clId="{86939210-C614-4E8B-BC7E-1153E58EA061}" dt="2024-04-19T15:08:47.676" v="109" actId="20577"/>
          <ac:spMkLst>
            <pc:docMk/>
            <pc:sldMk cId="3024170346" sldId="256"/>
            <ac:spMk id="2" creationId="{00000000-0000-0000-0000-000000000000}"/>
          </ac:spMkLst>
        </pc:spChg>
        <pc:spChg chg="mod">
          <ac:chgData name="開 吉澤" userId="03c174eacf7b5b0e" providerId="LiveId" clId="{86939210-C614-4E8B-BC7E-1153E58EA061}" dt="2024-04-19T15:01:57.735" v="7" actId="20577"/>
          <ac:spMkLst>
            <pc:docMk/>
            <pc:sldMk cId="3024170346" sldId="256"/>
            <ac:spMk id="3" creationId="{00000000-0000-0000-0000-000000000000}"/>
          </ac:spMkLst>
        </pc:spChg>
      </pc:sldChg>
      <pc:sldChg chg="del">
        <pc:chgData name="開 吉澤" userId="03c174eacf7b5b0e" providerId="LiveId" clId="{86939210-C614-4E8B-BC7E-1153E58EA061}" dt="2024-04-19T15:01:49.633" v="0" actId="47"/>
        <pc:sldMkLst>
          <pc:docMk/>
          <pc:sldMk cId="2600044575" sldId="257"/>
        </pc:sldMkLst>
      </pc:sldChg>
      <pc:sldChg chg="del">
        <pc:chgData name="開 吉澤" userId="03c174eacf7b5b0e" providerId="LiveId" clId="{86939210-C614-4E8B-BC7E-1153E58EA061}" dt="2024-04-19T15:01:49.633" v="0" actId="47"/>
        <pc:sldMkLst>
          <pc:docMk/>
          <pc:sldMk cId="3495025253" sldId="684"/>
        </pc:sldMkLst>
      </pc:sldChg>
      <pc:sldChg chg="modSp mod">
        <pc:chgData name="開 吉澤" userId="03c174eacf7b5b0e" providerId="LiveId" clId="{86939210-C614-4E8B-BC7E-1153E58EA061}" dt="2024-04-19T15:16:58.774" v="313" actId="20577"/>
        <pc:sldMkLst>
          <pc:docMk/>
          <pc:sldMk cId="1251849079" sldId="685"/>
        </pc:sldMkLst>
        <pc:spChg chg="mod">
          <ac:chgData name="開 吉澤" userId="03c174eacf7b5b0e" providerId="LiveId" clId="{86939210-C614-4E8B-BC7E-1153E58EA061}" dt="2024-04-19T15:08:59.678" v="144" actId="20577"/>
          <ac:spMkLst>
            <pc:docMk/>
            <pc:sldMk cId="1251849079" sldId="685"/>
            <ac:spMk id="2" creationId="{00000000-0000-0000-0000-000000000000}"/>
          </ac:spMkLst>
        </pc:spChg>
        <pc:spChg chg="mod">
          <ac:chgData name="開 吉澤" userId="03c174eacf7b5b0e" providerId="LiveId" clId="{86939210-C614-4E8B-BC7E-1153E58EA061}" dt="2024-04-19T15:16:58.774" v="313" actId="20577"/>
          <ac:spMkLst>
            <pc:docMk/>
            <pc:sldMk cId="1251849079" sldId="685"/>
            <ac:spMk id="3" creationId="{00000000-0000-0000-0000-000000000000}"/>
          </ac:spMkLst>
        </pc:spChg>
      </pc:sldChg>
      <pc:sldChg chg="addSp delSp modSp new mod">
        <pc:chgData name="開 吉澤" userId="03c174eacf7b5b0e" providerId="LiveId" clId="{86939210-C614-4E8B-BC7E-1153E58EA061}" dt="2024-04-19T15:40:33.511" v="557" actId="20577"/>
        <pc:sldMkLst>
          <pc:docMk/>
          <pc:sldMk cId="1386835053" sldId="686"/>
        </pc:sldMkLst>
        <pc:spChg chg="mod">
          <ac:chgData name="開 吉澤" userId="03c174eacf7b5b0e" providerId="LiveId" clId="{86939210-C614-4E8B-BC7E-1153E58EA061}" dt="2024-04-19T15:35:28.341" v="324" actId="20577"/>
          <ac:spMkLst>
            <pc:docMk/>
            <pc:sldMk cId="1386835053" sldId="686"/>
            <ac:spMk id="2" creationId="{1C07C452-E807-878B-A18E-12A7659FECB5}"/>
          </ac:spMkLst>
        </pc:spChg>
        <pc:spChg chg="del">
          <ac:chgData name="開 吉澤" userId="03c174eacf7b5b0e" providerId="LiveId" clId="{86939210-C614-4E8B-BC7E-1153E58EA061}" dt="2024-04-19T15:38:06.831" v="477" actId="478"/>
          <ac:spMkLst>
            <pc:docMk/>
            <pc:sldMk cId="1386835053" sldId="686"/>
            <ac:spMk id="4" creationId="{6750A932-8FDC-B2C2-D1D8-863A949E79BA}"/>
          </ac:spMkLst>
        </pc:spChg>
        <pc:spChg chg="add mod">
          <ac:chgData name="開 吉澤" userId="03c174eacf7b5b0e" providerId="LiveId" clId="{86939210-C614-4E8B-BC7E-1153E58EA061}" dt="2024-04-19T15:40:33.511" v="557" actId="20577"/>
          <ac:spMkLst>
            <pc:docMk/>
            <pc:sldMk cId="1386835053" sldId="686"/>
            <ac:spMk id="7" creationId="{C6D3DD81-4B9E-87D6-8B34-9C60CE95DE4D}"/>
          </ac:spMkLst>
        </pc:spChg>
        <pc:picChg chg="add mod modCrop">
          <ac:chgData name="開 吉澤" userId="03c174eacf7b5b0e" providerId="LiveId" clId="{86939210-C614-4E8B-BC7E-1153E58EA061}" dt="2024-04-19T15:40:09.810" v="527" actId="1036"/>
          <ac:picMkLst>
            <pc:docMk/>
            <pc:sldMk cId="1386835053" sldId="686"/>
            <ac:picMk id="6" creationId="{08B556A0-6D3C-6B19-00E2-4A6D3B7968E2}"/>
          </ac:picMkLst>
        </pc:picChg>
      </pc:sldChg>
      <pc:sldChg chg="del">
        <pc:chgData name="開 吉澤" userId="03c174eacf7b5b0e" providerId="LiveId" clId="{86939210-C614-4E8B-BC7E-1153E58EA061}" dt="2024-04-19T15:01:49.633" v="0" actId="47"/>
        <pc:sldMkLst>
          <pc:docMk/>
          <pc:sldMk cId="3058446041" sldId="686"/>
        </pc:sldMkLst>
      </pc:sldChg>
      <pc:sldChg chg="addSp modSp new mod">
        <pc:chgData name="開 吉澤" userId="03c174eacf7b5b0e" providerId="LiveId" clId="{86939210-C614-4E8B-BC7E-1153E58EA061}" dt="2024-04-19T15:48:48.392" v="794" actId="14100"/>
        <pc:sldMkLst>
          <pc:docMk/>
          <pc:sldMk cId="1781990617" sldId="687"/>
        </pc:sldMkLst>
        <pc:spChg chg="mod">
          <ac:chgData name="開 吉澤" userId="03c174eacf7b5b0e" providerId="LiveId" clId="{86939210-C614-4E8B-BC7E-1153E58EA061}" dt="2024-04-19T15:35:40.481" v="335" actId="20577"/>
          <ac:spMkLst>
            <pc:docMk/>
            <pc:sldMk cId="1781990617" sldId="687"/>
            <ac:spMk id="2" creationId="{2DD7F775-28D3-6B43-649E-9D5CE326FA85}"/>
          </ac:spMkLst>
        </pc:spChg>
        <pc:spChg chg="mod">
          <ac:chgData name="開 吉澤" userId="03c174eacf7b5b0e" providerId="LiveId" clId="{86939210-C614-4E8B-BC7E-1153E58EA061}" dt="2024-04-19T15:47:59.193" v="787" actId="20577"/>
          <ac:spMkLst>
            <pc:docMk/>
            <pc:sldMk cId="1781990617" sldId="687"/>
            <ac:spMk id="4" creationId="{CB1233CB-C9CC-C2B2-0D04-D451EC5AEEC6}"/>
          </ac:spMkLst>
        </pc:spChg>
        <pc:picChg chg="add mod modCrop">
          <ac:chgData name="開 吉澤" userId="03c174eacf7b5b0e" providerId="LiveId" clId="{86939210-C614-4E8B-BC7E-1153E58EA061}" dt="2024-04-19T15:48:48.392" v="794" actId="14100"/>
          <ac:picMkLst>
            <pc:docMk/>
            <pc:sldMk cId="1781990617" sldId="687"/>
            <ac:picMk id="6" creationId="{1F84BAF8-F989-3A31-F304-482B384C3EC5}"/>
          </ac:picMkLst>
        </pc:picChg>
      </pc:sldChg>
      <pc:sldChg chg="del">
        <pc:chgData name="開 吉澤" userId="03c174eacf7b5b0e" providerId="LiveId" clId="{86939210-C614-4E8B-BC7E-1153E58EA061}" dt="2024-04-19T15:01:49.633" v="0" actId="47"/>
        <pc:sldMkLst>
          <pc:docMk/>
          <pc:sldMk cId="2544079787" sldId="687"/>
        </pc:sldMkLst>
      </pc:sldChg>
      <pc:sldChg chg="del">
        <pc:chgData name="開 吉澤" userId="03c174eacf7b5b0e" providerId="LiveId" clId="{86939210-C614-4E8B-BC7E-1153E58EA061}" dt="2024-04-19T15:01:49.633" v="0" actId="47"/>
        <pc:sldMkLst>
          <pc:docMk/>
          <pc:sldMk cId="1530133982" sldId="688"/>
        </pc:sldMkLst>
      </pc:sldChg>
      <pc:sldChg chg="modSp new del mod">
        <pc:chgData name="開 吉澤" userId="03c174eacf7b5b0e" providerId="LiveId" clId="{86939210-C614-4E8B-BC7E-1153E58EA061}" dt="2024-04-19T15:52:57.433" v="822" actId="47"/>
        <pc:sldMkLst>
          <pc:docMk/>
          <pc:sldMk cId="2066751721" sldId="688"/>
        </pc:sldMkLst>
        <pc:spChg chg="mod">
          <ac:chgData name="開 吉澤" userId="03c174eacf7b5b0e" providerId="LiveId" clId="{86939210-C614-4E8B-BC7E-1153E58EA061}" dt="2024-04-19T15:35:54.793" v="346" actId="20577"/>
          <ac:spMkLst>
            <pc:docMk/>
            <pc:sldMk cId="2066751721" sldId="688"/>
            <ac:spMk id="2" creationId="{8465A271-F91B-579E-1E6C-3D3C69C965E2}"/>
          </ac:spMkLst>
        </pc:spChg>
      </pc:sldChg>
      <pc:sldChg chg="modSp new del mod">
        <pc:chgData name="開 吉澤" userId="03c174eacf7b5b0e" providerId="LiveId" clId="{86939210-C614-4E8B-BC7E-1153E58EA061}" dt="2024-04-19T15:57:14.911" v="864" actId="47"/>
        <pc:sldMkLst>
          <pc:docMk/>
          <pc:sldMk cId="2066578078" sldId="689"/>
        </pc:sldMkLst>
        <pc:spChg chg="mod">
          <ac:chgData name="開 吉澤" userId="03c174eacf7b5b0e" providerId="LiveId" clId="{86939210-C614-4E8B-BC7E-1153E58EA061}" dt="2024-04-19T15:36:04.141" v="357" actId="20577"/>
          <ac:spMkLst>
            <pc:docMk/>
            <pc:sldMk cId="2066578078" sldId="689"/>
            <ac:spMk id="2" creationId="{C4F3AFBE-9638-1791-D6E3-A4FF8AE3D1F3}"/>
          </ac:spMkLst>
        </pc:spChg>
      </pc:sldChg>
      <pc:sldChg chg="modSp new del mod">
        <pc:chgData name="開 吉澤" userId="03c174eacf7b5b0e" providerId="LiveId" clId="{86939210-C614-4E8B-BC7E-1153E58EA061}" dt="2024-04-19T16:00:46.495" v="903" actId="47"/>
        <pc:sldMkLst>
          <pc:docMk/>
          <pc:sldMk cId="864671456" sldId="690"/>
        </pc:sldMkLst>
        <pc:spChg chg="mod">
          <ac:chgData name="開 吉澤" userId="03c174eacf7b5b0e" providerId="LiveId" clId="{86939210-C614-4E8B-BC7E-1153E58EA061}" dt="2024-04-19T15:36:29.460" v="368" actId="20577"/>
          <ac:spMkLst>
            <pc:docMk/>
            <pc:sldMk cId="864671456" sldId="690"/>
            <ac:spMk id="2" creationId="{FF3B241B-02B3-94D3-9EF0-20890E4EBE7B}"/>
          </ac:spMkLst>
        </pc:spChg>
      </pc:sldChg>
      <pc:sldChg chg="modSp new del mod">
        <pc:chgData name="開 吉澤" userId="03c174eacf7b5b0e" providerId="LiveId" clId="{86939210-C614-4E8B-BC7E-1153E58EA061}" dt="2024-04-19T16:07:36.519" v="995" actId="47"/>
        <pc:sldMkLst>
          <pc:docMk/>
          <pc:sldMk cId="2533298524" sldId="691"/>
        </pc:sldMkLst>
        <pc:spChg chg="mod">
          <ac:chgData name="開 吉澤" userId="03c174eacf7b5b0e" providerId="LiveId" clId="{86939210-C614-4E8B-BC7E-1153E58EA061}" dt="2024-04-19T15:36:36.084" v="379" actId="20577"/>
          <ac:spMkLst>
            <pc:docMk/>
            <pc:sldMk cId="2533298524" sldId="691"/>
            <ac:spMk id="2" creationId="{6A13D5B8-4864-7572-475D-AE870A0E837F}"/>
          </ac:spMkLst>
        </pc:spChg>
      </pc:sldChg>
      <pc:sldChg chg="modSp new del mod">
        <pc:chgData name="開 吉澤" userId="03c174eacf7b5b0e" providerId="LiveId" clId="{86939210-C614-4E8B-BC7E-1153E58EA061}" dt="2024-04-19T16:14:05.896" v="1089" actId="47"/>
        <pc:sldMkLst>
          <pc:docMk/>
          <pc:sldMk cId="2628514154" sldId="692"/>
        </pc:sldMkLst>
        <pc:spChg chg="mod">
          <ac:chgData name="開 吉澤" userId="03c174eacf7b5b0e" providerId="LiveId" clId="{86939210-C614-4E8B-BC7E-1153E58EA061}" dt="2024-04-19T15:36:42.775" v="390" actId="20577"/>
          <ac:spMkLst>
            <pc:docMk/>
            <pc:sldMk cId="2628514154" sldId="692"/>
            <ac:spMk id="2" creationId="{70CE2626-3A0F-9C6D-EDF7-5729632FD64A}"/>
          </ac:spMkLst>
        </pc:spChg>
      </pc:sldChg>
      <pc:sldChg chg="modSp new del mod">
        <pc:chgData name="開 吉澤" userId="03c174eacf7b5b0e" providerId="LiveId" clId="{86939210-C614-4E8B-BC7E-1153E58EA061}" dt="2024-04-19T16:14:08.384" v="1090" actId="47"/>
        <pc:sldMkLst>
          <pc:docMk/>
          <pc:sldMk cId="1307023029" sldId="693"/>
        </pc:sldMkLst>
        <pc:spChg chg="mod">
          <ac:chgData name="開 吉澤" userId="03c174eacf7b5b0e" providerId="LiveId" clId="{86939210-C614-4E8B-BC7E-1153E58EA061}" dt="2024-04-19T15:36:59.061" v="397" actId="20577"/>
          <ac:spMkLst>
            <pc:docMk/>
            <pc:sldMk cId="1307023029" sldId="693"/>
            <ac:spMk id="2" creationId="{7D3692F9-C0C8-90A3-65B1-6F50EF3E194B}"/>
          </ac:spMkLst>
        </pc:spChg>
      </pc:sldChg>
      <pc:sldChg chg="addSp modSp new mod">
        <pc:chgData name="開 吉澤" userId="03c174eacf7b5b0e" providerId="LiveId" clId="{86939210-C614-4E8B-BC7E-1153E58EA061}" dt="2024-04-19T16:15:21.266" v="1147" actId="14100"/>
        <pc:sldMkLst>
          <pc:docMk/>
          <pc:sldMk cId="2400331819" sldId="694"/>
        </pc:sldMkLst>
        <pc:spChg chg="mod">
          <ac:chgData name="開 吉澤" userId="03c174eacf7b5b0e" providerId="LiveId" clId="{86939210-C614-4E8B-BC7E-1153E58EA061}" dt="2024-04-19T15:37:49.381" v="476" actId="20577"/>
          <ac:spMkLst>
            <pc:docMk/>
            <pc:sldMk cId="2400331819" sldId="694"/>
            <ac:spMk id="2" creationId="{55DA24FA-24DF-9B01-04F2-D3D12CFD00E9}"/>
          </ac:spMkLst>
        </pc:spChg>
        <pc:spChg chg="mod">
          <ac:chgData name="開 吉澤" userId="03c174eacf7b5b0e" providerId="LiveId" clId="{86939210-C614-4E8B-BC7E-1153E58EA061}" dt="2024-04-19T16:14:49.668" v="1140" actId="20577"/>
          <ac:spMkLst>
            <pc:docMk/>
            <pc:sldMk cId="2400331819" sldId="694"/>
            <ac:spMk id="4" creationId="{4F2C2E7D-DC3D-8AC4-80FB-B28C236608E9}"/>
          </ac:spMkLst>
        </pc:spChg>
        <pc:picChg chg="add mod modCrop">
          <ac:chgData name="開 吉澤" userId="03c174eacf7b5b0e" providerId="LiveId" clId="{86939210-C614-4E8B-BC7E-1153E58EA061}" dt="2024-04-19T16:15:21.266" v="1147" actId="14100"/>
          <ac:picMkLst>
            <pc:docMk/>
            <pc:sldMk cId="2400331819" sldId="694"/>
            <ac:picMk id="6" creationId="{DDAA7BC7-B6AD-2FDD-E4C7-06592B34DA36}"/>
          </ac:picMkLst>
        </pc:picChg>
      </pc:sldChg>
      <pc:sldChg chg="addSp delSp modSp add mod modNotesTx">
        <pc:chgData name="開 吉澤" userId="03c174eacf7b5b0e" providerId="LiveId" clId="{86939210-C614-4E8B-BC7E-1153E58EA061}" dt="2024-04-22T06:16:53.471" v="1630" actId="20577"/>
        <pc:sldMkLst>
          <pc:docMk/>
          <pc:sldMk cId="61381092" sldId="695"/>
        </pc:sldMkLst>
        <pc:spChg chg="mod">
          <ac:chgData name="開 吉澤" userId="03c174eacf7b5b0e" providerId="LiveId" clId="{86939210-C614-4E8B-BC7E-1153E58EA061}" dt="2024-04-19T15:41:27.017" v="582" actId="20577"/>
          <ac:spMkLst>
            <pc:docMk/>
            <pc:sldMk cId="61381092" sldId="695"/>
            <ac:spMk id="7" creationId="{C6D3DD81-4B9E-87D6-8B34-9C60CE95DE4D}"/>
          </ac:spMkLst>
        </pc:spChg>
        <pc:picChg chg="add mod modCrop">
          <ac:chgData name="開 吉澤" userId="03c174eacf7b5b0e" providerId="LiveId" clId="{86939210-C614-4E8B-BC7E-1153E58EA061}" dt="2024-04-19T15:42:28.033" v="593" actId="688"/>
          <ac:picMkLst>
            <pc:docMk/>
            <pc:sldMk cId="61381092" sldId="695"/>
            <ac:picMk id="5" creationId="{79B829B3-0492-F128-68C2-85D6A5F33FC6}"/>
          </ac:picMkLst>
        </pc:picChg>
        <pc:picChg chg="del">
          <ac:chgData name="開 吉澤" userId="03c174eacf7b5b0e" providerId="LiveId" clId="{86939210-C614-4E8B-BC7E-1153E58EA061}" dt="2024-04-19T15:41:30.752" v="583" actId="478"/>
          <ac:picMkLst>
            <pc:docMk/>
            <pc:sldMk cId="61381092" sldId="695"/>
            <ac:picMk id="6" creationId="{08B556A0-6D3C-6B19-00E2-4A6D3B7968E2}"/>
          </ac:picMkLst>
        </pc:picChg>
      </pc:sldChg>
      <pc:sldChg chg="addSp delSp modSp add mod">
        <pc:chgData name="開 吉澤" userId="03c174eacf7b5b0e" providerId="LiveId" clId="{86939210-C614-4E8B-BC7E-1153E58EA061}" dt="2024-04-19T15:44:28.075" v="612" actId="14100"/>
        <pc:sldMkLst>
          <pc:docMk/>
          <pc:sldMk cId="1749985827" sldId="696"/>
        </pc:sldMkLst>
        <pc:spChg chg="mod">
          <ac:chgData name="開 吉澤" userId="03c174eacf7b5b0e" providerId="LiveId" clId="{86939210-C614-4E8B-BC7E-1153E58EA061}" dt="2024-04-19T15:43:41.602" v="604" actId="20577"/>
          <ac:spMkLst>
            <pc:docMk/>
            <pc:sldMk cId="1749985827" sldId="696"/>
            <ac:spMk id="7" creationId="{C6D3DD81-4B9E-87D6-8B34-9C60CE95DE4D}"/>
          </ac:spMkLst>
        </pc:spChg>
        <pc:picChg chg="del">
          <ac:chgData name="開 吉澤" userId="03c174eacf7b5b0e" providerId="LiveId" clId="{86939210-C614-4E8B-BC7E-1153E58EA061}" dt="2024-04-19T15:43:43.600" v="605" actId="478"/>
          <ac:picMkLst>
            <pc:docMk/>
            <pc:sldMk cId="1749985827" sldId="696"/>
            <ac:picMk id="5" creationId="{79B829B3-0492-F128-68C2-85D6A5F33FC6}"/>
          </ac:picMkLst>
        </pc:picChg>
        <pc:picChg chg="add mod modCrop">
          <ac:chgData name="開 吉澤" userId="03c174eacf7b5b0e" providerId="LiveId" clId="{86939210-C614-4E8B-BC7E-1153E58EA061}" dt="2024-04-19T15:44:28.075" v="612" actId="14100"/>
          <ac:picMkLst>
            <pc:docMk/>
            <pc:sldMk cId="1749985827" sldId="696"/>
            <ac:picMk id="6" creationId="{64368DC9-12C7-0BCF-E34F-F5ADD6DC514E}"/>
          </ac:picMkLst>
        </pc:picChg>
      </pc:sldChg>
      <pc:sldChg chg="modSp add mod">
        <pc:chgData name="開 吉澤" userId="03c174eacf7b5b0e" providerId="LiveId" clId="{86939210-C614-4E8B-BC7E-1153E58EA061}" dt="2024-04-19T15:47:26.063" v="769" actId="207"/>
        <pc:sldMkLst>
          <pc:docMk/>
          <pc:sldMk cId="2416567441" sldId="697"/>
        </pc:sldMkLst>
        <pc:spChg chg="mod">
          <ac:chgData name="開 吉澤" userId="03c174eacf7b5b0e" providerId="LiveId" clId="{86939210-C614-4E8B-BC7E-1153E58EA061}" dt="2024-04-19T15:47:18.963" v="768" actId="20577"/>
          <ac:spMkLst>
            <pc:docMk/>
            <pc:sldMk cId="2416567441" sldId="697"/>
            <ac:spMk id="2" creationId="{00000000-0000-0000-0000-000000000000}"/>
          </ac:spMkLst>
        </pc:spChg>
        <pc:spChg chg="mod">
          <ac:chgData name="開 吉澤" userId="03c174eacf7b5b0e" providerId="LiveId" clId="{86939210-C614-4E8B-BC7E-1153E58EA061}" dt="2024-04-19T15:47:26.063" v="769" actId="207"/>
          <ac:spMkLst>
            <pc:docMk/>
            <pc:sldMk cId="2416567441" sldId="697"/>
            <ac:spMk id="3" creationId="{00000000-0000-0000-0000-000000000000}"/>
          </ac:spMkLst>
        </pc:spChg>
      </pc:sldChg>
      <pc:sldChg chg="modSp add mod ord">
        <pc:chgData name="開 吉澤" userId="03c174eacf7b5b0e" providerId="LiveId" clId="{86939210-C614-4E8B-BC7E-1153E58EA061}" dt="2024-04-19T15:47:44.610" v="774"/>
        <pc:sldMkLst>
          <pc:docMk/>
          <pc:sldMk cId="2694035558" sldId="698"/>
        </pc:sldMkLst>
        <pc:spChg chg="mod">
          <ac:chgData name="開 吉澤" userId="03c174eacf7b5b0e" providerId="LiveId" clId="{86939210-C614-4E8B-BC7E-1153E58EA061}" dt="2024-04-19T15:47:40.205" v="772" actId="207"/>
          <ac:spMkLst>
            <pc:docMk/>
            <pc:sldMk cId="2694035558" sldId="698"/>
            <ac:spMk id="3" creationId="{00000000-0000-0000-0000-000000000000}"/>
          </ac:spMkLst>
        </pc:spChg>
      </pc:sldChg>
      <pc:sldChg chg="addSp delSp modSp add mod">
        <pc:chgData name="開 吉澤" userId="03c174eacf7b5b0e" providerId="LiveId" clId="{86939210-C614-4E8B-BC7E-1153E58EA061}" dt="2024-04-19T15:50:15.998" v="807" actId="14100"/>
        <pc:sldMkLst>
          <pc:docMk/>
          <pc:sldMk cId="3800584608" sldId="699"/>
        </pc:sldMkLst>
        <pc:spChg chg="mod">
          <ac:chgData name="開 吉澤" userId="03c174eacf7b5b0e" providerId="LiveId" clId="{86939210-C614-4E8B-BC7E-1153E58EA061}" dt="2024-04-19T15:49:07.583" v="799" actId="20577"/>
          <ac:spMkLst>
            <pc:docMk/>
            <pc:sldMk cId="3800584608" sldId="699"/>
            <ac:spMk id="2" creationId="{1C07C452-E807-878B-A18E-12A7659FECB5}"/>
          </ac:spMkLst>
        </pc:spChg>
        <pc:picChg chg="del">
          <ac:chgData name="開 吉澤" userId="03c174eacf7b5b0e" providerId="LiveId" clId="{86939210-C614-4E8B-BC7E-1153E58EA061}" dt="2024-04-19T15:49:09.156" v="800" actId="478"/>
          <ac:picMkLst>
            <pc:docMk/>
            <pc:sldMk cId="3800584608" sldId="699"/>
            <ac:picMk id="5" creationId="{79B829B3-0492-F128-68C2-85D6A5F33FC6}"/>
          </ac:picMkLst>
        </pc:picChg>
        <pc:picChg chg="add mod modCrop">
          <ac:chgData name="開 吉澤" userId="03c174eacf7b5b0e" providerId="LiveId" clId="{86939210-C614-4E8B-BC7E-1153E58EA061}" dt="2024-04-19T15:50:15.998" v="807" actId="14100"/>
          <ac:picMkLst>
            <pc:docMk/>
            <pc:sldMk cId="3800584608" sldId="699"/>
            <ac:picMk id="6" creationId="{74AC2B2D-F0AC-A5A2-ACC0-FDC8A3CD8AA4}"/>
          </ac:picMkLst>
        </pc:picChg>
      </pc:sldChg>
      <pc:sldChg chg="addSp delSp modSp add mod setBg addAnim delAnim">
        <pc:chgData name="開 吉澤" userId="03c174eacf7b5b0e" providerId="LiveId" clId="{86939210-C614-4E8B-BC7E-1153E58EA061}" dt="2024-04-19T15:55:58.025" v="850" actId="20577"/>
        <pc:sldMkLst>
          <pc:docMk/>
          <pc:sldMk cId="2181038972" sldId="700"/>
        </pc:sldMkLst>
        <pc:spChg chg="mod">
          <ac:chgData name="開 吉澤" userId="03c174eacf7b5b0e" providerId="LiveId" clId="{86939210-C614-4E8B-BC7E-1153E58EA061}" dt="2024-04-19T15:55:58.025" v="850" actId="20577"/>
          <ac:spMkLst>
            <pc:docMk/>
            <pc:sldMk cId="2181038972" sldId="700"/>
            <ac:spMk id="2" creationId="{1C07C452-E807-878B-A18E-12A7659FECB5}"/>
          </ac:spMkLst>
        </pc:spChg>
        <pc:spChg chg="mod ord">
          <ac:chgData name="開 吉澤" userId="03c174eacf7b5b0e" providerId="LiveId" clId="{86939210-C614-4E8B-BC7E-1153E58EA061}" dt="2024-04-19T15:51:35.687" v="817" actId="26606"/>
          <ac:spMkLst>
            <pc:docMk/>
            <pc:sldMk cId="2181038972" sldId="700"/>
            <ac:spMk id="3" creationId="{1D2451C8-8F55-4DF0-A5C6-9C52515358F6}"/>
          </ac:spMkLst>
        </pc:spChg>
        <pc:spChg chg="mod">
          <ac:chgData name="開 吉澤" userId="03c174eacf7b5b0e" providerId="LiveId" clId="{86939210-C614-4E8B-BC7E-1153E58EA061}" dt="2024-04-19T15:51:35.687" v="817" actId="26606"/>
          <ac:spMkLst>
            <pc:docMk/>
            <pc:sldMk cId="2181038972" sldId="700"/>
            <ac:spMk id="7" creationId="{C6D3DD81-4B9E-87D6-8B34-9C60CE95DE4D}"/>
          </ac:spMkLst>
        </pc:spChg>
        <pc:spChg chg="add del">
          <ac:chgData name="開 吉澤" userId="03c174eacf7b5b0e" providerId="LiveId" clId="{86939210-C614-4E8B-BC7E-1153E58EA061}" dt="2024-04-19T15:51:35.687" v="817" actId="26606"/>
          <ac:spMkLst>
            <pc:docMk/>
            <pc:sldMk cId="2181038972" sldId="700"/>
            <ac:spMk id="12" creationId="{9B7AD9F6-8CE7-4299-8FC6-328F4DCD3FF9}"/>
          </ac:spMkLst>
        </pc:spChg>
        <pc:spChg chg="add del">
          <ac:chgData name="開 吉澤" userId="03c174eacf7b5b0e" providerId="LiveId" clId="{86939210-C614-4E8B-BC7E-1153E58EA061}" dt="2024-04-19T15:51:35.687" v="817" actId="26606"/>
          <ac:spMkLst>
            <pc:docMk/>
            <pc:sldMk cId="2181038972" sldId="700"/>
            <ac:spMk id="14" creationId="{F49775AF-8896-43EE-92C6-83497D6DC56F}"/>
          </ac:spMkLst>
        </pc:spChg>
        <pc:picChg chg="add mod modCrop">
          <ac:chgData name="開 吉澤" userId="03c174eacf7b5b0e" providerId="LiveId" clId="{86939210-C614-4E8B-BC7E-1153E58EA061}" dt="2024-04-19T15:52:05.895" v="821" actId="14100"/>
          <ac:picMkLst>
            <pc:docMk/>
            <pc:sldMk cId="2181038972" sldId="700"/>
            <ac:picMk id="5" creationId="{57162CAC-E1EF-9F7B-E489-F6B05768550A}"/>
          </ac:picMkLst>
        </pc:picChg>
        <pc:picChg chg="del">
          <ac:chgData name="開 吉澤" userId="03c174eacf7b5b0e" providerId="LiveId" clId="{86939210-C614-4E8B-BC7E-1153E58EA061}" dt="2024-04-19T15:51:02.601" v="811" actId="478"/>
          <ac:picMkLst>
            <pc:docMk/>
            <pc:sldMk cId="2181038972" sldId="700"/>
            <ac:picMk id="6" creationId="{64368DC9-12C7-0BCF-E34F-F5ADD6DC514E}"/>
          </ac:picMkLst>
        </pc:picChg>
      </pc:sldChg>
      <pc:sldChg chg="modSp add mod">
        <pc:chgData name="開 吉澤" userId="03c174eacf7b5b0e" providerId="LiveId" clId="{86939210-C614-4E8B-BC7E-1153E58EA061}" dt="2024-04-19T15:53:21.102" v="825" actId="207"/>
        <pc:sldMkLst>
          <pc:docMk/>
          <pc:sldMk cId="3318377051" sldId="701"/>
        </pc:sldMkLst>
        <pc:spChg chg="mod">
          <ac:chgData name="開 吉澤" userId="03c174eacf7b5b0e" providerId="LiveId" clId="{86939210-C614-4E8B-BC7E-1153E58EA061}" dt="2024-04-19T15:53:21.102" v="825" actId="207"/>
          <ac:spMkLst>
            <pc:docMk/>
            <pc:sldMk cId="3318377051" sldId="701"/>
            <ac:spMk id="3" creationId="{00000000-0000-0000-0000-000000000000}"/>
          </ac:spMkLst>
        </pc:spChg>
      </pc:sldChg>
      <pc:sldChg chg="addSp delSp modSp add mod">
        <pc:chgData name="開 吉澤" userId="03c174eacf7b5b0e" providerId="LiveId" clId="{86939210-C614-4E8B-BC7E-1153E58EA061}" dt="2024-04-19T15:54:19.091" v="836" actId="14100"/>
        <pc:sldMkLst>
          <pc:docMk/>
          <pc:sldMk cId="3461213022" sldId="702"/>
        </pc:sldMkLst>
        <pc:spChg chg="mod">
          <ac:chgData name="開 吉澤" userId="03c174eacf7b5b0e" providerId="LiveId" clId="{86939210-C614-4E8B-BC7E-1153E58EA061}" dt="2024-04-19T15:53:32.528" v="828" actId="20577"/>
          <ac:spMkLst>
            <pc:docMk/>
            <pc:sldMk cId="3461213022" sldId="702"/>
            <ac:spMk id="2" creationId="{2DD7F775-28D3-6B43-649E-9D5CE326FA85}"/>
          </ac:spMkLst>
        </pc:spChg>
        <pc:picChg chg="del">
          <ac:chgData name="開 吉澤" userId="03c174eacf7b5b0e" providerId="LiveId" clId="{86939210-C614-4E8B-BC7E-1153E58EA061}" dt="2024-04-19T15:53:34.387" v="829" actId="478"/>
          <ac:picMkLst>
            <pc:docMk/>
            <pc:sldMk cId="3461213022" sldId="702"/>
            <ac:picMk id="6" creationId="{1F84BAF8-F989-3A31-F304-482B384C3EC5}"/>
          </ac:picMkLst>
        </pc:picChg>
        <pc:picChg chg="add mod modCrop">
          <ac:chgData name="開 吉澤" userId="03c174eacf7b5b0e" providerId="LiveId" clId="{86939210-C614-4E8B-BC7E-1153E58EA061}" dt="2024-04-19T15:54:19.091" v="836" actId="14100"/>
          <ac:picMkLst>
            <pc:docMk/>
            <pc:sldMk cId="3461213022" sldId="702"/>
            <ac:picMk id="7" creationId="{4505F7CE-5052-B010-5A22-78E2675F4297}"/>
          </ac:picMkLst>
        </pc:picChg>
      </pc:sldChg>
      <pc:sldChg chg="addSp delSp modSp add mod">
        <pc:chgData name="開 吉澤" userId="03c174eacf7b5b0e" providerId="LiveId" clId="{86939210-C614-4E8B-BC7E-1153E58EA061}" dt="2024-04-19T15:55:18.172" v="847" actId="14100"/>
        <pc:sldMkLst>
          <pc:docMk/>
          <pc:sldMk cId="267706079" sldId="703"/>
        </pc:sldMkLst>
        <pc:spChg chg="mod">
          <ac:chgData name="開 吉澤" userId="03c174eacf7b5b0e" providerId="LiveId" clId="{86939210-C614-4E8B-BC7E-1153E58EA061}" dt="2024-04-19T15:54:32.491" v="839" actId="20577"/>
          <ac:spMkLst>
            <pc:docMk/>
            <pc:sldMk cId="267706079" sldId="703"/>
            <ac:spMk id="2" creationId="{1C07C452-E807-878B-A18E-12A7659FECB5}"/>
          </ac:spMkLst>
        </pc:spChg>
        <pc:picChg chg="add mod modCrop">
          <ac:chgData name="開 吉澤" userId="03c174eacf7b5b0e" providerId="LiveId" clId="{86939210-C614-4E8B-BC7E-1153E58EA061}" dt="2024-04-19T15:55:18.172" v="847" actId="14100"/>
          <ac:picMkLst>
            <pc:docMk/>
            <pc:sldMk cId="267706079" sldId="703"/>
            <ac:picMk id="5" creationId="{0D378E32-34E0-1C4D-1645-A7E6A8B9D7A9}"/>
          </ac:picMkLst>
        </pc:picChg>
        <pc:picChg chg="del">
          <ac:chgData name="開 吉澤" userId="03c174eacf7b5b0e" providerId="LiveId" clId="{86939210-C614-4E8B-BC7E-1153E58EA061}" dt="2024-04-19T15:54:34.367" v="840" actId="478"/>
          <ac:picMkLst>
            <pc:docMk/>
            <pc:sldMk cId="267706079" sldId="703"/>
            <ac:picMk id="6" creationId="{74AC2B2D-F0AC-A5A2-ACC0-FDC8A3CD8AA4}"/>
          </ac:picMkLst>
        </pc:picChg>
      </pc:sldChg>
      <pc:sldChg chg="addSp delSp modSp add mod">
        <pc:chgData name="開 吉澤" userId="03c174eacf7b5b0e" providerId="LiveId" clId="{86939210-C614-4E8B-BC7E-1153E58EA061}" dt="2024-04-19T15:56:46.299" v="859" actId="14100"/>
        <pc:sldMkLst>
          <pc:docMk/>
          <pc:sldMk cId="1986873362" sldId="704"/>
        </pc:sldMkLst>
        <pc:picChg chg="del">
          <ac:chgData name="開 吉澤" userId="03c174eacf7b5b0e" providerId="LiveId" clId="{86939210-C614-4E8B-BC7E-1153E58EA061}" dt="2024-04-19T15:56:02.340" v="851" actId="478"/>
          <ac:picMkLst>
            <pc:docMk/>
            <pc:sldMk cId="1986873362" sldId="704"/>
            <ac:picMk id="5" creationId="{57162CAC-E1EF-9F7B-E489-F6B05768550A}"/>
          </ac:picMkLst>
        </pc:picChg>
        <pc:picChg chg="add mod modCrop">
          <ac:chgData name="開 吉澤" userId="03c174eacf7b5b0e" providerId="LiveId" clId="{86939210-C614-4E8B-BC7E-1153E58EA061}" dt="2024-04-19T15:56:46.299" v="859" actId="14100"/>
          <ac:picMkLst>
            <pc:docMk/>
            <pc:sldMk cId="1986873362" sldId="704"/>
            <ac:picMk id="6" creationId="{C09C8D55-4C9E-4193-DF55-7A31A50459C4}"/>
          </ac:picMkLst>
        </pc:picChg>
      </pc:sldChg>
      <pc:sldChg chg="modSp add mod">
        <pc:chgData name="開 吉澤" userId="03c174eacf7b5b0e" providerId="LiveId" clId="{86939210-C614-4E8B-BC7E-1153E58EA061}" dt="2024-04-19T15:57:06.340" v="862" actId="207"/>
        <pc:sldMkLst>
          <pc:docMk/>
          <pc:sldMk cId="2577254869" sldId="705"/>
        </pc:sldMkLst>
        <pc:spChg chg="mod">
          <ac:chgData name="開 吉澤" userId="03c174eacf7b5b0e" providerId="LiveId" clId="{86939210-C614-4E8B-BC7E-1153E58EA061}" dt="2024-04-19T15:57:06.340" v="862" actId="207"/>
          <ac:spMkLst>
            <pc:docMk/>
            <pc:sldMk cId="2577254869" sldId="705"/>
            <ac:spMk id="3" creationId="{00000000-0000-0000-0000-000000000000}"/>
          </ac:spMkLst>
        </pc:spChg>
      </pc:sldChg>
      <pc:sldChg chg="addSp delSp modSp add mod">
        <pc:chgData name="開 吉澤" userId="03c174eacf7b5b0e" providerId="LiveId" clId="{86939210-C614-4E8B-BC7E-1153E58EA061}" dt="2024-04-19T15:58:02.446" v="874" actId="14100"/>
        <pc:sldMkLst>
          <pc:docMk/>
          <pc:sldMk cId="686450669" sldId="706"/>
        </pc:sldMkLst>
        <pc:spChg chg="mod">
          <ac:chgData name="開 吉澤" userId="03c174eacf7b5b0e" providerId="LiveId" clId="{86939210-C614-4E8B-BC7E-1153E58EA061}" dt="2024-04-19T15:57:19.828" v="866" actId="20577"/>
          <ac:spMkLst>
            <pc:docMk/>
            <pc:sldMk cId="686450669" sldId="706"/>
            <ac:spMk id="2" creationId="{2DD7F775-28D3-6B43-649E-9D5CE326FA85}"/>
          </ac:spMkLst>
        </pc:spChg>
        <pc:picChg chg="add mod modCrop">
          <ac:chgData name="開 吉澤" userId="03c174eacf7b5b0e" providerId="LiveId" clId="{86939210-C614-4E8B-BC7E-1153E58EA061}" dt="2024-04-19T15:58:02.446" v="874" actId="14100"/>
          <ac:picMkLst>
            <pc:docMk/>
            <pc:sldMk cId="686450669" sldId="706"/>
            <ac:picMk id="6" creationId="{0503BB92-3962-1D0F-2A8D-77A3BE31BF24}"/>
          </ac:picMkLst>
        </pc:picChg>
        <pc:picChg chg="del">
          <ac:chgData name="開 吉澤" userId="03c174eacf7b5b0e" providerId="LiveId" clId="{86939210-C614-4E8B-BC7E-1153E58EA061}" dt="2024-04-19T15:57:21.297" v="867" actId="478"/>
          <ac:picMkLst>
            <pc:docMk/>
            <pc:sldMk cId="686450669" sldId="706"/>
            <ac:picMk id="7" creationId="{4505F7CE-5052-B010-5A22-78E2675F4297}"/>
          </ac:picMkLst>
        </pc:picChg>
      </pc:sldChg>
      <pc:sldChg chg="addSp delSp modSp add mod ord">
        <pc:chgData name="開 吉澤" userId="03c174eacf7b5b0e" providerId="LiveId" clId="{86939210-C614-4E8B-BC7E-1153E58EA061}" dt="2024-04-19T16:03:10.931" v="931"/>
        <pc:sldMkLst>
          <pc:docMk/>
          <pc:sldMk cId="2331535639" sldId="707"/>
        </pc:sldMkLst>
        <pc:spChg chg="mod">
          <ac:chgData name="開 吉澤" userId="03c174eacf7b5b0e" providerId="LiveId" clId="{86939210-C614-4E8B-BC7E-1153E58EA061}" dt="2024-04-19T16:01:52.571" v="920" actId="20577"/>
          <ac:spMkLst>
            <pc:docMk/>
            <pc:sldMk cId="2331535639" sldId="707"/>
            <ac:spMk id="2" creationId="{1C07C452-E807-878B-A18E-12A7659FECB5}"/>
          </ac:spMkLst>
        </pc:spChg>
        <pc:picChg chg="del">
          <ac:chgData name="開 吉澤" userId="03c174eacf7b5b0e" providerId="LiveId" clId="{86939210-C614-4E8B-BC7E-1153E58EA061}" dt="2024-04-19T15:58:31.911" v="878" actId="478"/>
          <ac:picMkLst>
            <pc:docMk/>
            <pc:sldMk cId="2331535639" sldId="707"/>
            <ac:picMk id="5" creationId="{0D378E32-34E0-1C4D-1645-A7E6A8B9D7A9}"/>
          </ac:picMkLst>
        </pc:picChg>
        <pc:picChg chg="add del mod modCrop">
          <ac:chgData name="開 吉澤" userId="03c174eacf7b5b0e" providerId="LiveId" clId="{86939210-C614-4E8B-BC7E-1153E58EA061}" dt="2024-04-19T16:01:53.901" v="921" actId="478"/>
          <ac:picMkLst>
            <pc:docMk/>
            <pc:sldMk cId="2331535639" sldId="707"/>
            <ac:picMk id="6" creationId="{65DB7ACB-CC61-3EAB-0278-B78C0D289003}"/>
          </ac:picMkLst>
        </pc:picChg>
        <pc:picChg chg="add mod modCrop">
          <ac:chgData name="開 吉澤" userId="03c174eacf7b5b0e" providerId="LiveId" clId="{86939210-C614-4E8B-BC7E-1153E58EA061}" dt="2024-04-19T16:02:32.372" v="928" actId="14100"/>
          <ac:picMkLst>
            <pc:docMk/>
            <pc:sldMk cId="2331535639" sldId="707"/>
            <ac:picMk id="9" creationId="{5ECCBCB3-EB7A-60DE-2FBE-7B547BC3B729}"/>
          </ac:picMkLst>
        </pc:picChg>
      </pc:sldChg>
      <pc:sldChg chg="addSp delSp modSp add mod">
        <pc:chgData name="開 吉澤" userId="03c174eacf7b5b0e" providerId="LiveId" clId="{86939210-C614-4E8B-BC7E-1153E58EA061}" dt="2024-04-19T16:00:19.536" v="898" actId="14100"/>
        <pc:sldMkLst>
          <pc:docMk/>
          <pc:sldMk cId="559952485" sldId="708"/>
        </pc:sldMkLst>
        <pc:spChg chg="mod">
          <ac:chgData name="開 吉澤" userId="03c174eacf7b5b0e" providerId="LiveId" clId="{86939210-C614-4E8B-BC7E-1153E58EA061}" dt="2024-04-19T15:59:24.934" v="890" actId="20577"/>
          <ac:spMkLst>
            <pc:docMk/>
            <pc:sldMk cId="559952485" sldId="708"/>
            <ac:spMk id="2" creationId="{1C07C452-E807-878B-A18E-12A7659FECB5}"/>
          </ac:spMkLst>
        </pc:spChg>
        <pc:picChg chg="add mod modCrop">
          <ac:chgData name="開 吉澤" userId="03c174eacf7b5b0e" providerId="LiveId" clId="{86939210-C614-4E8B-BC7E-1153E58EA061}" dt="2024-04-19T16:00:19.536" v="898" actId="14100"/>
          <ac:picMkLst>
            <pc:docMk/>
            <pc:sldMk cId="559952485" sldId="708"/>
            <ac:picMk id="5" creationId="{8AF741D0-53AF-54F3-DEE2-5248CE1E8144}"/>
          </ac:picMkLst>
        </pc:picChg>
        <pc:picChg chg="del">
          <ac:chgData name="開 吉澤" userId="03c174eacf7b5b0e" providerId="LiveId" clId="{86939210-C614-4E8B-BC7E-1153E58EA061}" dt="2024-04-19T15:59:26.317" v="891" actId="478"/>
          <ac:picMkLst>
            <pc:docMk/>
            <pc:sldMk cId="559952485" sldId="708"/>
            <ac:picMk id="6" creationId="{C09C8D55-4C9E-4193-DF55-7A31A50459C4}"/>
          </ac:picMkLst>
        </pc:picChg>
      </pc:sldChg>
      <pc:sldChg chg="modSp add mod">
        <pc:chgData name="開 吉澤" userId="03c174eacf7b5b0e" providerId="LiveId" clId="{86939210-C614-4E8B-BC7E-1153E58EA061}" dt="2024-04-19T16:00:38.275" v="901" actId="207"/>
        <pc:sldMkLst>
          <pc:docMk/>
          <pc:sldMk cId="4161421867" sldId="709"/>
        </pc:sldMkLst>
        <pc:spChg chg="mod">
          <ac:chgData name="開 吉澤" userId="03c174eacf7b5b0e" providerId="LiveId" clId="{86939210-C614-4E8B-BC7E-1153E58EA061}" dt="2024-04-19T16:00:38.275" v="901" actId="207"/>
          <ac:spMkLst>
            <pc:docMk/>
            <pc:sldMk cId="4161421867" sldId="709"/>
            <ac:spMk id="3" creationId="{00000000-0000-0000-0000-000000000000}"/>
          </ac:spMkLst>
        </pc:spChg>
      </pc:sldChg>
      <pc:sldChg chg="addSp delSp modSp add mod">
        <pc:chgData name="開 吉澤" userId="03c174eacf7b5b0e" providerId="LiveId" clId="{86939210-C614-4E8B-BC7E-1153E58EA061}" dt="2024-04-19T16:01:32.510" v="915" actId="14100"/>
        <pc:sldMkLst>
          <pc:docMk/>
          <pc:sldMk cId="2732517164" sldId="710"/>
        </pc:sldMkLst>
        <pc:spChg chg="mod">
          <ac:chgData name="開 吉澤" userId="03c174eacf7b5b0e" providerId="LiveId" clId="{86939210-C614-4E8B-BC7E-1153E58EA061}" dt="2024-04-19T16:00:54.335" v="907" actId="20577"/>
          <ac:spMkLst>
            <pc:docMk/>
            <pc:sldMk cId="2732517164" sldId="710"/>
            <ac:spMk id="2" creationId="{2DD7F775-28D3-6B43-649E-9D5CE326FA85}"/>
          </ac:spMkLst>
        </pc:spChg>
        <pc:picChg chg="del">
          <ac:chgData name="開 吉澤" userId="03c174eacf7b5b0e" providerId="LiveId" clId="{86939210-C614-4E8B-BC7E-1153E58EA061}" dt="2024-04-19T16:00:55.950" v="908" actId="478"/>
          <ac:picMkLst>
            <pc:docMk/>
            <pc:sldMk cId="2732517164" sldId="710"/>
            <ac:picMk id="6" creationId="{0503BB92-3962-1D0F-2A8D-77A3BE31BF24}"/>
          </ac:picMkLst>
        </pc:picChg>
        <pc:picChg chg="add mod modCrop">
          <ac:chgData name="開 吉澤" userId="03c174eacf7b5b0e" providerId="LiveId" clId="{86939210-C614-4E8B-BC7E-1153E58EA061}" dt="2024-04-19T16:01:32.510" v="915" actId="14100"/>
          <ac:picMkLst>
            <pc:docMk/>
            <pc:sldMk cId="2732517164" sldId="710"/>
            <ac:picMk id="7" creationId="{64EEA859-224E-8819-7216-CFCCB4C6AA41}"/>
          </ac:picMkLst>
        </pc:picChg>
      </pc:sldChg>
      <pc:sldChg chg="add ord">
        <pc:chgData name="開 吉澤" userId="03c174eacf7b5b0e" providerId="LiveId" clId="{86939210-C614-4E8B-BC7E-1153E58EA061}" dt="2024-04-19T16:03:24.520" v="933"/>
        <pc:sldMkLst>
          <pc:docMk/>
          <pc:sldMk cId="411502154" sldId="711"/>
        </pc:sldMkLst>
      </pc:sldChg>
      <pc:sldChg chg="addSp delSp modSp add mod">
        <pc:chgData name="開 吉澤" userId="03c174eacf7b5b0e" providerId="LiveId" clId="{86939210-C614-4E8B-BC7E-1153E58EA061}" dt="2024-04-19T16:04:34.491" v="945" actId="14100"/>
        <pc:sldMkLst>
          <pc:docMk/>
          <pc:sldMk cId="2826914264" sldId="712"/>
        </pc:sldMkLst>
        <pc:spChg chg="mod">
          <ac:chgData name="開 吉澤" userId="03c174eacf7b5b0e" providerId="LiveId" clId="{86939210-C614-4E8B-BC7E-1153E58EA061}" dt="2024-04-19T16:03:53.427" v="937" actId="20577"/>
          <ac:spMkLst>
            <pc:docMk/>
            <pc:sldMk cId="2826914264" sldId="712"/>
            <ac:spMk id="2" creationId="{1C07C452-E807-878B-A18E-12A7659FECB5}"/>
          </ac:spMkLst>
        </pc:spChg>
        <pc:picChg chg="del">
          <ac:chgData name="開 吉澤" userId="03c174eacf7b5b0e" providerId="LiveId" clId="{86939210-C614-4E8B-BC7E-1153E58EA061}" dt="2024-04-19T16:03:54.787" v="938" actId="478"/>
          <ac:picMkLst>
            <pc:docMk/>
            <pc:sldMk cId="2826914264" sldId="712"/>
            <ac:picMk id="5" creationId="{8AF741D0-53AF-54F3-DEE2-5248CE1E8144}"/>
          </ac:picMkLst>
        </pc:picChg>
        <pc:picChg chg="add mod modCrop">
          <ac:chgData name="開 吉澤" userId="03c174eacf7b5b0e" providerId="LiveId" clId="{86939210-C614-4E8B-BC7E-1153E58EA061}" dt="2024-04-19T16:04:34.491" v="945" actId="14100"/>
          <ac:picMkLst>
            <pc:docMk/>
            <pc:sldMk cId="2826914264" sldId="712"/>
            <ac:picMk id="6" creationId="{5C4BCFA8-0565-115A-D0CE-4DC94A267DBD}"/>
          </ac:picMkLst>
        </pc:picChg>
      </pc:sldChg>
      <pc:sldChg chg="modSp add mod">
        <pc:chgData name="開 吉澤" userId="03c174eacf7b5b0e" providerId="LiveId" clId="{86939210-C614-4E8B-BC7E-1153E58EA061}" dt="2024-04-19T16:04:54.408" v="948" actId="207"/>
        <pc:sldMkLst>
          <pc:docMk/>
          <pc:sldMk cId="3048844362" sldId="713"/>
        </pc:sldMkLst>
        <pc:spChg chg="mod">
          <ac:chgData name="開 吉澤" userId="03c174eacf7b5b0e" providerId="LiveId" clId="{86939210-C614-4E8B-BC7E-1153E58EA061}" dt="2024-04-19T16:04:54.408" v="948" actId="207"/>
          <ac:spMkLst>
            <pc:docMk/>
            <pc:sldMk cId="3048844362" sldId="713"/>
            <ac:spMk id="3" creationId="{00000000-0000-0000-0000-000000000000}"/>
          </ac:spMkLst>
        </pc:spChg>
      </pc:sldChg>
      <pc:sldChg chg="addSp delSp modSp add mod">
        <pc:chgData name="開 吉澤" userId="03c174eacf7b5b0e" providerId="LiveId" clId="{86939210-C614-4E8B-BC7E-1153E58EA061}" dt="2024-04-19T16:05:41.021" v="959" actId="14100"/>
        <pc:sldMkLst>
          <pc:docMk/>
          <pc:sldMk cId="2413855497" sldId="714"/>
        </pc:sldMkLst>
        <pc:spChg chg="mod">
          <ac:chgData name="開 吉澤" userId="03c174eacf7b5b0e" providerId="LiveId" clId="{86939210-C614-4E8B-BC7E-1153E58EA061}" dt="2024-04-19T16:05:05.165" v="951" actId="20577"/>
          <ac:spMkLst>
            <pc:docMk/>
            <pc:sldMk cId="2413855497" sldId="714"/>
            <ac:spMk id="2" creationId="{2DD7F775-28D3-6B43-649E-9D5CE326FA85}"/>
          </ac:spMkLst>
        </pc:spChg>
        <pc:picChg chg="add mod modCrop">
          <ac:chgData name="開 吉澤" userId="03c174eacf7b5b0e" providerId="LiveId" clId="{86939210-C614-4E8B-BC7E-1153E58EA061}" dt="2024-04-19T16:05:41.021" v="959" actId="14100"/>
          <ac:picMkLst>
            <pc:docMk/>
            <pc:sldMk cId="2413855497" sldId="714"/>
            <ac:picMk id="6" creationId="{53421423-20FD-7A47-CDFD-AE1421E445F0}"/>
          </ac:picMkLst>
        </pc:picChg>
        <pc:picChg chg="del">
          <ac:chgData name="開 吉澤" userId="03c174eacf7b5b0e" providerId="LiveId" clId="{86939210-C614-4E8B-BC7E-1153E58EA061}" dt="2024-04-19T16:05:06.600" v="952" actId="478"/>
          <ac:picMkLst>
            <pc:docMk/>
            <pc:sldMk cId="2413855497" sldId="714"/>
            <ac:picMk id="7" creationId="{64EEA859-224E-8819-7216-CFCCB4C6AA41}"/>
          </ac:picMkLst>
        </pc:picChg>
      </pc:sldChg>
      <pc:sldChg chg="addSp delSp modSp add mod">
        <pc:chgData name="開 吉澤" userId="03c174eacf7b5b0e" providerId="LiveId" clId="{86939210-C614-4E8B-BC7E-1153E58EA061}" dt="2024-04-19T16:08:52.941" v="1013" actId="20577"/>
        <pc:sldMkLst>
          <pc:docMk/>
          <pc:sldMk cId="482949126" sldId="715"/>
        </pc:sldMkLst>
        <pc:spChg chg="mod">
          <ac:chgData name="開 吉澤" userId="03c174eacf7b5b0e" providerId="LiveId" clId="{86939210-C614-4E8B-BC7E-1153E58EA061}" dt="2024-04-19T16:08:52.941" v="1013" actId="20577"/>
          <ac:spMkLst>
            <pc:docMk/>
            <pc:sldMk cId="482949126" sldId="715"/>
            <ac:spMk id="2" creationId="{1C07C452-E807-878B-A18E-12A7659FECB5}"/>
          </ac:spMkLst>
        </pc:spChg>
        <pc:picChg chg="add mod modCrop">
          <ac:chgData name="開 吉澤" userId="03c174eacf7b5b0e" providerId="LiveId" clId="{86939210-C614-4E8B-BC7E-1153E58EA061}" dt="2024-04-19T16:06:30.875" v="982" actId="14100"/>
          <ac:picMkLst>
            <pc:docMk/>
            <pc:sldMk cId="482949126" sldId="715"/>
            <ac:picMk id="5" creationId="{D31BAA69-6475-B0CF-F373-15800E31F32B}"/>
          </ac:picMkLst>
        </pc:picChg>
        <pc:picChg chg="del">
          <ac:chgData name="開 吉澤" userId="03c174eacf7b5b0e" providerId="LiveId" clId="{86939210-C614-4E8B-BC7E-1153E58EA061}" dt="2024-04-19T16:05:58.744" v="962" actId="478"/>
          <ac:picMkLst>
            <pc:docMk/>
            <pc:sldMk cId="482949126" sldId="715"/>
            <ac:picMk id="9" creationId="{5ECCBCB3-EB7A-60DE-2FBE-7B547BC3B729}"/>
          </ac:picMkLst>
        </pc:picChg>
      </pc:sldChg>
      <pc:sldChg chg="addSp delSp modSp add mod">
        <pc:chgData name="開 吉澤" userId="03c174eacf7b5b0e" providerId="LiveId" clId="{86939210-C614-4E8B-BC7E-1153E58EA061}" dt="2024-04-19T16:07:28.060" v="993" actId="14100"/>
        <pc:sldMkLst>
          <pc:docMk/>
          <pc:sldMk cId="2960648643" sldId="716"/>
        </pc:sldMkLst>
        <pc:spChg chg="mod">
          <ac:chgData name="開 吉澤" userId="03c174eacf7b5b0e" providerId="LiveId" clId="{86939210-C614-4E8B-BC7E-1153E58EA061}" dt="2024-04-19T16:06:42.551" v="985" actId="20577"/>
          <ac:spMkLst>
            <pc:docMk/>
            <pc:sldMk cId="2960648643" sldId="716"/>
            <ac:spMk id="2" creationId="{1C07C452-E807-878B-A18E-12A7659FECB5}"/>
          </ac:spMkLst>
        </pc:spChg>
        <pc:picChg chg="add mod modCrop">
          <ac:chgData name="開 吉澤" userId="03c174eacf7b5b0e" providerId="LiveId" clId="{86939210-C614-4E8B-BC7E-1153E58EA061}" dt="2024-04-19T16:07:28.060" v="993" actId="14100"/>
          <ac:picMkLst>
            <pc:docMk/>
            <pc:sldMk cId="2960648643" sldId="716"/>
            <ac:picMk id="5" creationId="{045EF6F7-B6DC-6E5E-B4D0-981070202AC6}"/>
          </ac:picMkLst>
        </pc:picChg>
        <pc:picChg chg="del">
          <ac:chgData name="開 吉澤" userId="03c174eacf7b5b0e" providerId="LiveId" clId="{86939210-C614-4E8B-BC7E-1153E58EA061}" dt="2024-04-19T16:06:43.933" v="986" actId="478"/>
          <ac:picMkLst>
            <pc:docMk/>
            <pc:sldMk cId="2960648643" sldId="716"/>
            <ac:picMk id="6" creationId="{5C4BCFA8-0565-115A-D0CE-4DC94A267DBD}"/>
          </ac:picMkLst>
        </pc:picChg>
      </pc:sldChg>
      <pc:sldChg chg="modSp add mod">
        <pc:chgData name="開 吉澤" userId="03c174eacf7b5b0e" providerId="LiveId" clId="{86939210-C614-4E8B-BC7E-1153E58EA061}" dt="2024-04-19T16:07:47.246" v="997" actId="207"/>
        <pc:sldMkLst>
          <pc:docMk/>
          <pc:sldMk cId="3273303851" sldId="717"/>
        </pc:sldMkLst>
        <pc:spChg chg="mod">
          <ac:chgData name="開 吉澤" userId="03c174eacf7b5b0e" providerId="LiveId" clId="{86939210-C614-4E8B-BC7E-1153E58EA061}" dt="2024-04-19T16:07:47.246" v="997" actId="207"/>
          <ac:spMkLst>
            <pc:docMk/>
            <pc:sldMk cId="3273303851" sldId="717"/>
            <ac:spMk id="3" creationId="{00000000-0000-0000-0000-000000000000}"/>
          </ac:spMkLst>
        </pc:spChg>
      </pc:sldChg>
      <pc:sldChg chg="addSp delSp modSp add mod">
        <pc:chgData name="開 吉澤" userId="03c174eacf7b5b0e" providerId="LiveId" clId="{86939210-C614-4E8B-BC7E-1153E58EA061}" dt="2024-04-19T16:08:34.491" v="1008" actId="14100"/>
        <pc:sldMkLst>
          <pc:docMk/>
          <pc:sldMk cId="3696028463" sldId="718"/>
        </pc:sldMkLst>
        <pc:spChg chg="mod">
          <ac:chgData name="開 吉澤" userId="03c174eacf7b5b0e" providerId="LiveId" clId="{86939210-C614-4E8B-BC7E-1153E58EA061}" dt="2024-04-19T16:07:57.823" v="1001" actId="20577"/>
          <ac:spMkLst>
            <pc:docMk/>
            <pc:sldMk cId="3696028463" sldId="718"/>
            <ac:spMk id="2" creationId="{2DD7F775-28D3-6B43-649E-9D5CE326FA85}"/>
          </ac:spMkLst>
        </pc:spChg>
        <pc:picChg chg="del">
          <ac:chgData name="開 吉澤" userId="03c174eacf7b5b0e" providerId="LiveId" clId="{86939210-C614-4E8B-BC7E-1153E58EA061}" dt="2024-04-19T16:07:55.620" v="999" actId="478"/>
          <ac:picMkLst>
            <pc:docMk/>
            <pc:sldMk cId="3696028463" sldId="718"/>
            <ac:picMk id="6" creationId="{53421423-20FD-7A47-CDFD-AE1421E445F0}"/>
          </ac:picMkLst>
        </pc:picChg>
        <pc:picChg chg="add mod modCrop">
          <ac:chgData name="開 吉澤" userId="03c174eacf7b5b0e" providerId="LiveId" clId="{86939210-C614-4E8B-BC7E-1153E58EA061}" dt="2024-04-19T16:08:34.491" v="1008" actId="14100"/>
          <ac:picMkLst>
            <pc:docMk/>
            <pc:sldMk cId="3696028463" sldId="718"/>
            <ac:picMk id="7" creationId="{209BBB2A-7E28-058F-6172-9D27C9143C3E}"/>
          </ac:picMkLst>
        </pc:picChg>
      </pc:sldChg>
      <pc:sldChg chg="addSp delSp modSp add mod">
        <pc:chgData name="開 吉澤" userId="03c174eacf7b5b0e" providerId="LiveId" clId="{86939210-C614-4E8B-BC7E-1153E58EA061}" dt="2024-04-19T16:09:36.730" v="1021" actId="14100"/>
        <pc:sldMkLst>
          <pc:docMk/>
          <pc:sldMk cId="3834341532" sldId="719"/>
        </pc:sldMkLst>
        <pc:spChg chg="mod">
          <ac:chgData name="開 吉澤" userId="03c174eacf7b5b0e" providerId="LiveId" clId="{86939210-C614-4E8B-BC7E-1153E58EA061}" dt="2024-04-19T16:08:45.886" v="1012" actId="20577"/>
          <ac:spMkLst>
            <pc:docMk/>
            <pc:sldMk cId="3834341532" sldId="719"/>
            <ac:spMk id="2" creationId="{1C07C452-E807-878B-A18E-12A7659FECB5}"/>
          </ac:spMkLst>
        </pc:spChg>
        <pc:picChg chg="del">
          <ac:chgData name="開 吉澤" userId="03c174eacf7b5b0e" providerId="LiveId" clId="{86939210-C614-4E8B-BC7E-1153E58EA061}" dt="2024-04-19T16:08:58.953" v="1014" actId="478"/>
          <ac:picMkLst>
            <pc:docMk/>
            <pc:sldMk cId="3834341532" sldId="719"/>
            <ac:picMk id="5" creationId="{D31BAA69-6475-B0CF-F373-15800E31F32B}"/>
          </ac:picMkLst>
        </pc:picChg>
        <pc:picChg chg="add mod modCrop">
          <ac:chgData name="開 吉澤" userId="03c174eacf7b5b0e" providerId="LiveId" clId="{86939210-C614-4E8B-BC7E-1153E58EA061}" dt="2024-04-19T16:09:36.730" v="1021" actId="14100"/>
          <ac:picMkLst>
            <pc:docMk/>
            <pc:sldMk cId="3834341532" sldId="719"/>
            <ac:picMk id="6" creationId="{18DEB052-B534-992E-5B70-9E5A9DA3D0AB}"/>
          </ac:picMkLst>
        </pc:picChg>
      </pc:sldChg>
      <pc:sldChg chg="addSp delSp modSp add mod">
        <pc:chgData name="開 吉澤" userId="03c174eacf7b5b0e" providerId="LiveId" clId="{86939210-C614-4E8B-BC7E-1153E58EA061}" dt="2024-04-19T16:10:28.333" v="1032" actId="14100"/>
        <pc:sldMkLst>
          <pc:docMk/>
          <pc:sldMk cId="2994034023" sldId="720"/>
        </pc:sldMkLst>
        <pc:spChg chg="mod">
          <ac:chgData name="開 吉澤" userId="03c174eacf7b5b0e" providerId="LiveId" clId="{86939210-C614-4E8B-BC7E-1153E58EA061}" dt="2024-04-19T16:09:47.257" v="1024" actId="20577"/>
          <ac:spMkLst>
            <pc:docMk/>
            <pc:sldMk cId="2994034023" sldId="720"/>
            <ac:spMk id="2" creationId="{1C07C452-E807-878B-A18E-12A7659FECB5}"/>
          </ac:spMkLst>
        </pc:spChg>
        <pc:picChg chg="del">
          <ac:chgData name="開 吉澤" userId="03c174eacf7b5b0e" providerId="LiveId" clId="{86939210-C614-4E8B-BC7E-1153E58EA061}" dt="2024-04-19T16:09:48.970" v="1025" actId="478"/>
          <ac:picMkLst>
            <pc:docMk/>
            <pc:sldMk cId="2994034023" sldId="720"/>
            <ac:picMk id="5" creationId="{045EF6F7-B6DC-6E5E-B4D0-981070202AC6}"/>
          </ac:picMkLst>
        </pc:picChg>
        <pc:picChg chg="add mod modCrop">
          <ac:chgData name="開 吉澤" userId="03c174eacf7b5b0e" providerId="LiveId" clId="{86939210-C614-4E8B-BC7E-1153E58EA061}" dt="2024-04-19T16:10:28.333" v="1032" actId="14100"/>
          <ac:picMkLst>
            <pc:docMk/>
            <pc:sldMk cId="2994034023" sldId="720"/>
            <ac:picMk id="6" creationId="{4EF278B8-A351-3775-5DDB-B03B24E6084A}"/>
          </ac:picMkLst>
        </pc:picChg>
      </pc:sldChg>
      <pc:sldChg chg="modSp add mod">
        <pc:chgData name="開 吉澤" userId="03c174eacf7b5b0e" providerId="LiveId" clId="{86939210-C614-4E8B-BC7E-1153E58EA061}" dt="2024-04-19T16:10:49.247" v="1035" actId="207"/>
        <pc:sldMkLst>
          <pc:docMk/>
          <pc:sldMk cId="2498952287" sldId="721"/>
        </pc:sldMkLst>
        <pc:spChg chg="mod">
          <ac:chgData name="開 吉澤" userId="03c174eacf7b5b0e" providerId="LiveId" clId="{86939210-C614-4E8B-BC7E-1153E58EA061}" dt="2024-04-19T16:10:49.247" v="1035" actId="207"/>
          <ac:spMkLst>
            <pc:docMk/>
            <pc:sldMk cId="2498952287" sldId="721"/>
            <ac:spMk id="3" creationId="{00000000-0000-0000-0000-000000000000}"/>
          </ac:spMkLst>
        </pc:spChg>
      </pc:sldChg>
      <pc:sldChg chg="addSp delSp modSp add mod">
        <pc:chgData name="開 吉澤" userId="03c174eacf7b5b0e" providerId="LiveId" clId="{86939210-C614-4E8B-BC7E-1153E58EA061}" dt="2024-04-19T16:11:57.874" v="1054" actId="14100"/>
        <pc:sldMkLst>
          <pc:docMk/>
          <pc:sldMk cId="1450379180" sldId="722"/>
        </pc:sldMkLst>
        <pc:spChg chg="mod">
          <ac:chgData name="開 吉澤" userId="03c174eacf7b5b0e" providerId="LiveId" clId="{86939210-C614-4E8B-BC7E-1153E58EA061}" dt="2024-04-19T16:11:08.069" v="1046" actId="20577"/>
          <ac:spMkLst>
            <pc:docMk/>
            <pc:sldMk cId="1450379180" sldId="722"/>
            <ac:spMk id="2" creationId="{2DD7F775-28D3-6B43-649E-9D5CE326FA85}"/>
          </ac:spMkLst>
        </pc:spChg>
        <pc:picChg chg="add mod modCrop">
          <ac:chgData name="開 吉澤" userId="03c174eacf7b5b0e" providerId="LiveId" clId="{86939210-C614-4E8B-BC7E-1153E58EA061}" dt="2024-04-19T16:11:57.874" v="1054" actId="14100"/>
          <ac:picMkLst>
            <pc:docMk/>
            <pc:sldMk cId="1450379180" sldId="722"/>
            <ac:picMk id="6" creationId="{F7FDB80A-EF85-A3A8-778D-D56978C75E53}"/>
          </ac:picMkLst>
        </pc:picChg>
        <pc:picChg chg="del">
          <ac:chgData name="開 吉澤" userId="03c174eacf7b5b0e" providerId="LiveId" clId="{86939210-C614-4E8B-BC7E-1153E58EA061}" dt="2024-04-19T16:11:10.248" v="1047" actId="478"/>
          <ac:picMkLst>
            <pc:docMk/>
            <pc:sldMk cId="1450379180" sldId="722"/>
            <ac:picMk id="7" creationId="{209BBB2A-7E28-058F-6172-9D27C9143C3E}"/>
          </ac:picMkLst>
        </pc:picChg>
      </pc:sldChg>
      <pc:sldChg chg="addSp delSp modSp add mod">
        <pc:chgData name="開 吉澤" userId="03c174eacf7b5b0e" providerId="LiveId" clId="{86939210-C614-4E8B-BC7E-1153E58EA061}" dt="2024-04-19T16:12:56.750" v="1073" actId="14100"/>
        <pc:sldMkLst>
          <pc:docMk/>
          <pc:sldMk cId="2026236679" sldId="723"/>
        </pc:sldMkLst>
        <pc:spChg chg="mod">
          <ac:chgData name="開 吉澤" userId="03c174eacf7b5b0e" providerId="LiveId" clId="{86939210-C614-4E8B-BC7E-1153E58EA061}" dt="2024-04-19T16:12:15.496" v="1065" actId="20577"/>
          <ac:spMkLst>
            <pc:docMk/>
            <pc:sldMk cId="2026236679" sldId="723"/>
            <ac:spMk id="2" creationId="{1C07C452-E807-878B-A18E-12A7659FECB5}"/>
          </ac:spMkLst>
        </pc:spChg>
        <pc:picChg chg="add mod modCrop">
          <ac:chgData name="開 吉澤" userId="03c174eacf7b5b0e" providerId="LiveId" clId="{86939210-C614-4E8B-BC7E-1153E58EA061}" dt="2024-04-19T16:12:56.750" v="1073" actId="14100"/>
          <ac:picMkLst>
            <pc:docMk/>
            <pc:sldMk cId="2026236679" sldId="723"/>
            <ac:picMk id="5" creationId="{62A24525-8477-EC28-FB76-DF031C8C37AB}"/>
          </ac:picMkLst>
        </pc:picChg>
        <pc:picChg chg="del">
          <ac:chgData name="開 吉澤" userId="03c174eacf7b5b0e" providerId="LiveId" clId="{86939210-C614-4E8B-BC7E-1153E58EA061}" dt="2024-04-19T16:12:16.987" v="1066" actId="478"/>
          <ac:picMkLst>
            <pc:docMk/>
            <pc:sldMk cId="2026236679" sldId="723"/>
            <ac:picMk id="6" creationId="{18DEB052-B534-992E-5B70-9E5A9DA3D0AB}"/>
          </ac:picMkLst>
        </pc:picChg>
      </pc:sldChg>
      <pc:sldChg chg="addSp delSp modSp add mod">
        <pc:chgData name="開 吉澤" userId="03c174eacf7b5b0e" providerId="LiveId" clId="{86939210-C614-4E8B-BC7E-1153E58EA061}" dt="2024-04-19T16:13:53.999" v="1087" actId="14100"/>
        <pc:sldMkLst>
          <pc:docMk/>
          <pc:sldMk cId="579401974" sldId="724"/>
        </pc:sldMkLst>
        <pc:spChg chg="mod">
          <ac:chgData name="開 吉澤" userId="03c174eacf7b5b0e" providerId="LiveId" clId="{86939210-C614-4E8B-BC7E-1153E58EA061}" dt="2024-04-19T16:13:10.081" v="1079" actId="20577"/>
          <ac:spMkLst>
            <pc:docMk/>
            <pc:sldMk cId="579401974" sldId="724"/>
            <ac:spMk id="2" creationId="{1C07C452-E807-878B-A18E-12A7659FECB5}"/>
          </ac:spMkLst>
        </pc:spChg>
        <pc:picChg chg="add mod modCrop">
          <ac:chgData name="開 吉澤" userId="03c174eacf7b5b0e" providerId="LiveId" clId="{86939210-C614-4E8B-BC7E-1153E58EA061}" dt="2024-04-19T16:13:53.999" v="1087" actId="14100"/>
          <ac:picMkLst>
            <pc:docMk/>
            <pc:sldMk cId="579401974" sldId="724"/>
            <ac:picMk id="5" creationId="{734238EF-D768-D54F-0A1A-799EB0BB92AF}"/>
          </ac:picMkLst>
        </pc:picChg>
        <pc:picChg chg="del">
          <ac:chgData name="開 吉澤" userId="03c174eacf7b5b0e" providerId="LiveId" clId="{86939210-C614-4E8B-BC7E-1153E58EA061}" dt="2024-04-19T16:13:15.558" v="1080" actId="478"/>
          <ac:picMkLst>
            <pc:docMk/>
            <pc:sldMk cId="579401974" sldId="724"/>
            <ac:picMk id="6" creationId="{4EF278B8-A351-3775-5DDB-B03B24E6084A}"/>
          </ac:picMkLst>
        </pc:picChg>
      </pc:sldChg>
      <pc:sldChg chg="modSp add mod">
        <pc:chgData name="開 吉澤" userId="03c174eacf7b5b0e" providerId="LiveId" clId="{86939210-C614-4E8B-BC7E-1153E58EA061}" dt="2024-04-19T16:14:34.290" v="1120" actId="20577"/>
        <pc:sldMkLst>
          <pc:docMk/>
          <pc:sldMk cId="1062122465" sldId="725"/>
        </pc:sldMkLst>
        <pc:spChg chg="mod">
          <ac:chgData name="開 吉澤" userId="03c174eacf7b5b0e" providerId="LiveId" clId="{86939210-C614-4E8B-BC7E-1153E58EA061}" dt="2024-04-19T16:14:34.290" v="1120" actId="20577"/>
          <ac:spMkLst>
            <pc:docMk/>
            <pc:sldMk cId="1062122465" sldId="725"/>
            <ac:spMk id="3" creationId="{00000000-0000-0000-0000-000000000000}"/>
          </ac:spMkLst>
        </pc:spChg>
      </pc:sldChg>
      <pc:sldChg chg="add del">
        <pc:chgData name="開 吉澤" userId="03c174eacf7b5b0e" providerId="LiveId" clId="{86939210-C614-4E8B-BC7E-1153E58EA061}" dt="2024-04-19T16:15:29.243" v="1149"/>
        <pc:sldMkLst>
          <pc:docMk/>
          <pc:sldMk cId="2350230489" sldId="726"/>
        </pc:sldMkLst>
      </pc:sldChg>
      <pc:sldChg chg="addSp delSp modSp add mod">
        <pc:chgData name="開 吉澤" userId="03c174eacf7b5b0e" providerId="LiveId" clId="{86939210-C614-4E8B-BC7E-1153E58EA061}" dt="2024-04-19T16:16:22.633" v="1184" actId="14100"/>
        <pc:sldMkLst>
          <pc:docMk/>
          <pc:sldMk cId="3905241879" sldId="726"/>
        </pc:sldMkLst>
        <pc:spChg chg="mod">
          <ac:chgData name="開 吉澤" userId="03c174eacf7b5b0e" providerId="LiveId" clId="{86939210-C614-4E8B-BC7E-1153E58EA061}" dt="2024-04-19T16:15:44.339" v="1176" actId="20577"/>
          <ac:spMkLst>
            <pc:docMk/>
            <pc:sldMk cId="3905241879" sldId="726"/>
            <ac:spMk id="4" creationId="{4F2C2E7D-DC3D-8AC4-80FB-B28C236608E9}"/>
          </ac:spMkLst>
        </pc:spChg>
        <pc:picChg chg="del">
          <ac:chgData name="開 吉澤" userId="03c174eacf7b5b0e" providerId="LiveId" clId="{86939210-C614-4E8B-BC7E-1153E58EA061}" dt="2024-04-19T16:15:46.146" v="1177" actId="478"/>
          <ac:picMkLst>
            <pc:docMk/>
            <pc:sldMk cId="3905241879" sldId="726"/>
            <ac:picMk id="6" creationId="{DDAA7BC7-B6AD-2FDD-E4C7-06592B34DA36}"/>
          </ac:picMkLst>
        </pc:picChg>
        <pc:picChg chg="add mod modCrop">
          <ac:chgData name="開 吉澤" userId="03c174eacf7b5b0e" providerId="LiveId" clId="{86939210-C614-4E8B-BC7E-1153E58EA061}" dt="2024-04-19T16:16:22.633" v="1184" actId="14100"/>
          <ac:picMkLst>
            <pc:docMk/>
            <pc:sldMk cId="3905241879" sldId="726"/>
            <ac:picMk id="7" creationId="{B2A3780D-4FB2-3656-02DE-050AD35D2E51}"/>
          </ac:picMkLst>
        </pc:picChg>
      </pc:sldChg>
      <pc:sldChg chg="addSp delSp modSp add mod">
        <pc:chgData name="開 吉澤" userId="03c174eacf7b5b0e" providerId="LiveId" clId="{86939210-C614-4E8B-BC7E-1153E58EA061}" dt="2024-04-19T16:17:38.101" v="1223" actId="14100"/>
        <pc:sldMkLst>
          <pc:docMk/>
          <pc:sldMk cId="378936394" sldId="727"/>
        </pc:sldMkLst>
        <pc:spChg chg="mod">
          <ac:chgData name="開 吉澤" userId="03c174eacf7b5b0e" providerId="LiveId" clId="{86939210-C614-4E8B-BC7E-1153E58EA061}" dt="2024-04-19T16:16:57.503" v="1215" actId="20577"/>
          <ac:spMkLst>
            <pc:docMk/>
            <pc:sldMk cId="378936394" sldId="727"/>
            <ac:spMk id="4" creationId="{4F2C2E7D-DC3D-8AC4-80FB-B28C236608E9}"/>
          </ac:spMkLst>
        </pc:spChg>
        <pc:picChg chg="del">
          <ac:chgData name="開 吉澤" userId="03c174eacf7b5b0e" providerId="LiveId" clId="{86939210-C614-4E8B-BC7E-1153E58EA061}" dt="2024-04-19T16:16:58.997" v="1216" actId="478"/>
          <ac:picMkLst>
            <pc:docMk/>
            <pc:sldMk cId="378936394" sldId="727"/>
            <ac:picMk id="6" creationId="{DDAA7BC7-B6AD-2FDD-E4C7-06592B34DA36}"/>
          </ac:picMkLst>
        </pc:picChg>
        <pc:picChg chg="add mod modCrop">
          <ac:chgData name="開 吉澤" userId="03c174eacf7b5b0e" providerId="LiveId" clId="{86939210-C614-4E8B-BC7E-1153E58EA061}" dt="2024-04-19T16:17:38.101" v="1223" actId="14100"/>
          <ac:picMkLst>
            <pc:docMk/>
            <pc:sldMk cId="378936394" sldId="727"/>
            <ac:picMk id="7" creationId="{3658128E-8F13-4010-3C99-6E1BFBB8D3ED}"/>
          </ac:picMkLst>
        </pc:picChg>
      </pc:sldChg>
      <pc:sldChg chg="modSp new mod">
        <pc:chgData name="開 吉澤" userId="03c174eacf7b5b0e" providerId="LiveId" clId="{86939210-C614-4E8B-BC7E-1153E58EA061}" dt="2024-04-19T16:21:38.314" v="1578" actId="20577"/>
        <pc:sldMkLst>
          <pc:docMk/>
          <pc:sldMk cId="1466377500" sldId="728"/>
        </pc:sldMkLst>
        <pc:spChg chg="mod">
          <ac:chgData name="開 吉澤" userId="03c174eacf7b5b0e" providerId="LiveId" clId="{86939210-C614-4E8B-BC7E-1153E58EA061}" dt="2024-04-19T16:18:55.883" v="1243" actId="20577"/>
          <ac:spMkLst>
            <pc:docMk/>
            <pc:sldMk cId="1466377500" sldId="728"/>
            <ac:spMk id="2" creationId="{5C269686-F118-341A-D55E-A6296AA4484B}"/>
          </ac:spMkLst>
        </pc:spChg>
        <pc:spChg chg="mod">
          <ac:chgData name="開 吉澤" userId="03c174eacf7b5b0e" providerId="LiveId" clId="{86939210-C614-4E8B-BC7E-1153E58EA061}" dt="2024-04-19T16:21:38.314" v="1578" actId="20577"/>
          <ac:spMkLst>
            <pc:docMk/>
            <pc:sldMk cId="1466377500" sldId="728"/>
            <ac:spMk id="4" creationId="{1707816E-7980-FB16-D6B1-3D379ACB99AB}"/>
          </ac:spMkLst>
        </pc:spChg>
      </pc:sldChg>
      <pc:sldMasterChg chg="del delSldLayout">
        <pc:chgData name="開 吉澤" userId="03c174eacf7b5b0e" providerId="LiveId" clId="{86939210-C614-4E8B-BC7E-1153E58EA061}" dt="2024-04-19T15:01:49.633" v="0" actId="47"/>
        <pc:sldMasterMkLst>
          <pc:docMk/>
          <pc:sldMasterMk cId="2575180301" sldId="2147483672"/>
        </pc:sldMasterMkLst>
        <pc:sldLayoutChg chg="del">
          <pc:chgData name="開 吉澤" userId="03c174eacf7b5b0e" providerId="LiveId" clId="{86939210-C614-4E8B-BC7E-1153E58EA061}" dt="2024-04-19T15:01:49.633" v="0" actId="47"/>
          <pc:sldLayoutMkLst>
            <pc:docMk/>
            <pc:sldMasterMk cId="2575180301" sldId="2147483672"/>
            <pc:sldLayoutMk cId="1110521134" sldId="2147483673"/>
          </pc:sldLayoutMkLst>
        </pc:sldLayoutChg>
        <pc:sldLayoutChg chg="del">
          <pc:chgData name="開 吉澤" userId="03c174eacf7b5b0e" providerId="LiveId" clId="{86939210-C614-4E8B-BC7E-1153E58EA061}" dt="2024-04-19T15:01:49.633" v="0" actId="47"/>
          <pc:sldLayoutMkLst>
            <pc:docMk/>
            <pc:sldMasterMk cId="2575180301" sldId="2147483672"/>
            <pc:sldLayoutMk cId="1220638296" sldId="2147483674"/>
          </pc:sldLayoutMkLst>
        </pc:sldLayoutChg>
        <pc:sldLayoutChg chg="del">
          <pc:chgData name="開 吉澤" userId="03c174eacf7b5b0e" providerId="LiveId" clId="{86939210-C614-4E8B-BC7E-1153E58EA061}" dt="2024-04-19T15:01:49.633" v="0" actId="47"/>
          <pc:sldLayoutMkLst>
            <pc:docMk/>
            <pc:sldMasterMk cId="2575180301" sldId="2147483672"/>
            <pc:sldLayoutMk cId="1363345038" sldId="2147483675"/>
          </pc:sldLayoutMkLst>
        </pc:sldLayoutChg>
        <pc:sldLayoutChg chg="del">
          <pc:chgData name="開 吉澤" userId="03c174eacf7b5b0e" providerId="LiveId" clId="{86939210-C614-4E8B-BC7E-1153E58EA061}" dt="2024-04-19T15:01:49.633" v="0" actId="47"/>
          <pc:sldLayoutMkLst>
            <pc:docMk/>
            <pc:sldMasterMk cId="2575180301" sldId="2147483672"/>
            <pc:sldLayoutMk cId="1562640232" sldId="2147483676"/>
          </pc:sldLayoutMkLst>
        </pc:sldLayoutChg>
        <pc:sldLayoutChg chg="del">
          <pc:chgData name="開 吉澤" userId="03c174eacf7b5b0e" providerId="LiveId" clId="{86939210-C614-4E8B-BC7E-1153E58EA061}" dt="2024-04-19T15:01:49.633" v="0" actId="47"/>
          <pc:sldLayoutMkLst>
            <pc:docMk/>
            <pc:sldMasterMk cId="2575180301" sldId="2147483672"/>
            <pc:sldLayoutMk cId="1142089291" sldId="2147483677"/>
          </pc:sldLayoutMkLst>
        </pc:sldLayoutChg>
        <pc:sldLayoutChg chg="del">
          <pc:chgData name="開 吉澤" userId="03c174eacf7b5b0e" providerId="LiveId" clId="{86939210-C614-4E8B-BC7E-1153E58EA061}" dt="2024-04-19T15:01:49.633" v="0" actId="47"/>
          <pc:sldLayoutMkLst>
            <pc:docMk/>
            <pc:sldMasterMk cId="2575180301" sldId="2147483672"/>
            <pc:sldLayoutMk cId="3650650689" sldId="2147483678"/>
          </pc:sldLayoutMkLst>
        </pc:sldLayoutChg>
        <pc:sldLayoutChg chg="del">
          <pc:chgData name="開 吉澤" userId="03c174eacf7b5b0e" providerId="LiveId" clId="{86939210-C614-4E8B-BC7E-1153E58EA061}" dt="2024-04-19T15:01:49.633" v="0" actId="47"/>
          <pc:sldLayoutMkLst>
            <pc:docMk/>
            <pc:sldMasterMk cId="2575180301" sldId="2147483672"/>
            <pc:sldLayoutMk cId="3926387414" sldId="2147483679"/>
          </pc:sldLayoutMkLst>
        </pc:sldLayoutChg>
        <pc:sldLayoutChg chg="del">
          <pc:chgData name="開 吉澤" userId="03c174eacf7b5b0e" providerId="LiveId" clId="{86939210-C614-4E8B-BC7E-1153E58EA061}" dt="2024-04-19T15:01:49.633" v="0" actId="47"/>
          <pc:sldLayoutMkLst>
            <pc:docMk/>
            <pc:sldMasterMk cId="2575180301" sldId="2147483672"/>
            <pc:sldLayoutMk cId="2697190973" sldId="2147483680"/>
          </pc:sldLayoutMkLst>
        </pc:sldLayoutChg>
        <pc:sldLayoutChg chg="del">
          <pc:chgData name="開 吉澤" userId="03c174eacf7b5b0e" providerId="LiveId" clId="{86939210-C614-4E8B-BC7E-1153E58EA061}" dt="2024-04-19T15:01:49.633" v="0" actId="47"/>
          <pc:sldLayoutMkLst>
            <pc:docMk/>
            <pc:sldMasterMk cId="2575180301" sldId="2147483672"/>
            <pc:sldLayoutMk cId="3505787614" sldId="2147483681"/>
          </pc:sldLayoutMkLst>
        </pc:sldLayoutChg>
        <pc:sldLayoutChg chg="del">
          <pc:chgData name="開 吉澤" userId="03c174eacf7b5b0e" providerId="LiveId" clId="{86939210-C614-4E8B-BC7E-1153E58EA061}" dt="2024-04-19T15:01:49.633" v="0" actId="47"/>
          <pc:sldLayoutMkLst>
            <pc:docMk/>
            <pc:sldMasterMk cId="2575180301" sldId="2147483672"/>
            <pc:sldLayoutMk cId="4193507091" sldId="2147483682"/>
          </pc:sldLayoutMkLst>
        </pc:sldLayoutChg>
        <pc:sldLayoutChg chg="del">
          <pc:chgData name="開 吉澤" userId="03c174eacf7b5b0e" providerId="LiveId" clId="{86939210-C614-4E8B-BC7E-1153E58EA061}" dt="2024-04-19T15:01:49.633" v="0" actId="47"/>
          <pc:sldLayoutMkLst>
            <pc:docMk/>
            <pc:sldMasterMk cId="2575180301" sldId="2147483672"/>
            <pc:sldLayoutMk cId="3622994317" sldId="2147483683"/>
          </pc:sldLayoutMkLst>
        </pc:sldLayoutChg>
      </pc:sldMasterChg>
    </pc:docChg>
  </pc:docChgLst>
  <pc:docChgLst>
    <pc:chgData name="吉澤 開" userId="03c174eacf7b5b0e" providerId="LiveId" clId="{3E33A33E-AA22-405C-93EB-F749832B0D6B}"/>
    <pc:docChg chg="undo custSel addSld delSld modSld sldOrd">
      <pc:chgData name="吉澤 開" userId="03c174eacf7b5b0e" providerId="LiveId" clId="{3E33A33E-AA22-405C-93EB-F749832B0D6B}" dt="2023-11-24T12:05:33.982" v="3096" actId="1076"/>
      <pc:docMkLst>
        <pc:docMk/>
      </pc:docMkLst>
      <pc:sldChg chg="modSp mod">
        <pc:chgData name="吉澤 開" userId="03c174eacf7b5b0e" providerId="LiveId" clId="{3E33A33E-AA22-405C-93EB-F749832B0D6B}" dt="2023-11-24T10:32:36.733" v="950" actId="1076"/>
        <pc:sldMkLst>
          <pc:docMk/>
          <pc:sldMk cId="3024170346" sldId="256"/>
        </pc:sldMkLst>
        <pc:spChg chg="mod">
          <ac:chgData name="吉澤 開" userId="03c174eacf7b5b0e" providerId="LiveId" clId="{3E33A33E-AA22-405C-93EB-F749832B0D6B}" dt="2023-11-24T10:32:36.733" v="950" actId="1076"/>
          <ac:spMkLst>
            <pc:docMk/>
            <pc:sldMk cId="3024170346" sldId="256"/>
            <ac:spMk id="2" creationId="{00000000-0000-0000-0000-000000000000}"/>
          </ac:spMkLst>
        </pc:spChg>
      </pc:sldChg>
      <pc:sldChg chg="modSp del mod ord modNotesTx">
        <pc:chgData name="吉澤 開" userId="03c174eacf7b5b0e" providerId="LiveId" clId="{3E33A33E-AA22-405C-93EB-F749832B0D6B}" dt="2023-11-24T10:10:59.256" v="945" actId="47"/>
        <pc:sldMkLst>
          <pc:docMk/>
          <pc:sldMk cId="2027530263" sldId="582"/>
        </pc:sldMkLst>
        <pc:spChg chg="mod">
          <ac:chgData name="吉澤 開" userId="03c174eacf7b5b0e" providerId="LiveId" clId="{3E33A33E-AA22-405C-93EB-F749832B0D6B}" dt="2023-11-24T07:39:28.260" v="194" actId="20577"/>
          <ac:spMkLst>
            <pc:docMk/>
            <pc:sldMk cId="2027530263" sldId="582"/>
            <ac:spMk id="2" creationId="{00000000-0000-0000-0000-000000000000}"/>
          </ac:spMkLst>
        </pc:spChg>
        <pc:spChg chg="mod">
          <ac:chgData name="吉澤 開" userId="03c174eacf7b5b0e" providerId="LiveId" clId="{3E33A33E-AA22-405C-93EB-F749832B0D6B}" dt="2023-11-24T07:39:18.757" v="183" actId="20577"/>
          <ac:spMkLst>
            <pc:docMk/>
            <pc:sldMk cId="2027530263" sldId="582"/>
            <ac:spMk id="3" creationId="{00000000-0000-0000-0000-000000000000}"/>
          </ac:spMkLst>
        </pc:spChg>
        <pc:picChg chg="mod">
          <ac:chgData name="吉澤 開" userId="03c174eacf7b5b0e" providerId="LiveId" clId="{3E33A33E-AA22-405C-93EB-F749832B0D6B}" dt="2023-11-24T09:50:41.585" v="560" actId="1035"/>
          <ac:picMkLst>
            <pc:docMk/>
            <pc:sldMk cId="2027530263" sldId="582"/>
            <ac:picMk id="6" creationId="{6F8D5D7B-37F3-0926-4AE4-50E1D9BFA6BE}"/>
          </ac:picMkLst>
        </pc:picChg>
      </pc:sldChg>
      <pc:sldChg chg="del">
        <pc:chgData name="吉澤 開" userId="03c174eacf7b5b0e" providerId="LiveId" clId="{3E33A33E-AA22-405C-93EB-F749832B0D6B}" dt="2023-11-24T07:29:33.721" v="0" actId="47"/>
        <pc:sldMkLst>
          <pc:docMk/>
          <pc:sldMk cId="633811164" sldId="649"/>
        </pc:sldMkLst>
      </pc:sldChg>
      <pc:sldChg chg="modSp mod modNotesTx">
        <pc:chgData name="吉澤 開" userId="03c174eacf7b5b0e" providerId="LiveId" clId="{3E33A33E-AA22-405C-93EB-F749832B0D6B}" dt="2023-11-24T11:41:30.549" v="2770" actId="20577"/>
        <pc:sldMkLst>
          <pc:docMk/>
          <pc:sldMk cId="3642071426" sldId="650"/>
        </pc:sldMkLst>
        <pc:spChg chg="mod">
          <ac:chgData name="吉澤 開" userId="03c174eacf7b5b0e" providerId="LiveId" clId="{3E33A33E-AA22-405C-93EB-F749832B0D6B}" dt="2023-11-24T11:41:03.631" v="2753" actId="20577"/>
          <ac:spMkLst>
            <pc:docMk/>
            <pc:sldMk cId="3642071426" sldId="650"/>
            <ac:spMk id="3" creationId="{00000000-0000-0000-0000-000000000000}"/>
          </ac:spMkLst>
        </pc:spChg>
      </pc:sldChg>
      <pc:sldChg chg="del">
        <pc:chgData name="吉澤 開" userId="03c174eacf7b5b0e" providerId="LiveId" clId="{3E33A33E-AA22-405C-93EB-F749832B0D6B}" dt="2023-11-24T11:48:01.572" v="2978" actId="47"/>
        <pc:sldMkLst>
          <pc:docMk/>
          <pc:sldMk cId="4179591300" sldId="655"/>
        </pc:sldMkLst>
      </pc:sldChg>
      <pc:sldChg chg="modSp mod modNotesTx">
        <pc:chgData name="吉澤 開" userId="03c174eacf7b5b0e" providerId="LiveId" clId="{3E33A33E-AA22-405C-93EB-F749832B0D6B}" dt="2023-11-24T10:03:01.786" v="654" actId="20577"/>
        <pc:sldMkLst>
          <pc:docMk/>
          <pc:sldMk cId="2308159571" sldId="656"/>
        </pc:sldMkLst>
        <pc:spChg chg="mod">
          <ac:chgData name="吉澤 開" userId="03c174eacf7b5b0e" providerId="LiveId" clId="{3E33A33E-AA22-405C-93EB-F749832B0D6B}" dt="2023-11-24T08:10:49.967" v="493" actId="20577"/>
          <ac:spMkLst>
            <pc:docMk/>
            <pc:sldMk cId="2308159571" sldId="656"/>
            <ac:spMk id="4" creationId="{634F7BE9-7EE5-92BC-B8FE-D6B229D28295}"/>
          </ac:spMkLst>
        </pc:spChg>
        <pc:spChg chg="mod">
          <ac:chgData name="吉澤 開" userId="03c174eacf7b5b0e" providerId="LiveId" clId="{3E33A33E-AA22-405C-93EB-F749832B0D6B}" dt="2023-11-24T10:02:36.546" v="645" actId="20577"/>
          <ac:spMkLst>
            <pc:docMk/>
            <pc:sldMk cId="2308159571" sldId="656"/>
            <ac:spMk id="159" creationId="{F0E5EC84-2FFB-905B-47C3-3D03A1339588}"/>
          </ac:spMkLst>
        </pc:spChg>
        <pc:spChg chg="mod">
          <ac:chgData name="吉澤 開" userId="03c174eacf7b5b0e" providerId="LiveId" clId="{3E33A33E-AA22-405C-93EB-F749832B0D6B}" dt="2023-11-24T10:02:39.366" v="646" actId="20577"/>
          <ac:spMkLst>
            <pc:docMk/>
            <pc:sldMk cId="2308159571" sldId="656"/>
            <ac:spMk id="353" creationId="{753D44D6-2D3E-510A-4223-05FA84C2F222}"/>
          </ac:spMkLst>
        </pc:spChg>
      </pc:sldChg>
      <pc:sldChg chg="modSp mod">
        <pc:chgData name="吉澤 開" userId="03c174eacf7b5b0e" providerId="LiveId" clId="{3E33A33E-AA22-405C-93EB-F749832B0D6B}" dt="2023-11-24T11:45:37.642" v="2909" actId="20577"/>
        <pc:sldMkLst>
          <pc:docMk/>
          <pc:sldMk cId="2555642206" sldId="657"/>
        </pc:sldMkLst>
        <pc:spChg chg="mod">
          <ac:chgData name="吉澤 開" userId="03c174eacf7b5b0e" providerId="LiveId" clId="{3E33A33E-AA22-405C-93EB-F749832B0D6B}" dt="2023-11-24T11:45:37.642" v="2909" actId="20577"/>
          <ac:spMkLst>
            <pc:docMk/>
            <pc:sldMk cId="2555642206" sldId="657"/>
            <ac:spMk id="3" creationId="{00000000-0000-0000-0000-000000000000}"/>
          </ac:spMkLst>
        </pc:spChg>
      </pc:sldChg>
      <pc:sldChg chg="modSp mod">
        <pc:chgData name="吉澤 開" userId="03c174eacf7b5b0e" providerId="LiveId" clId="{3E33A33E-AA22-405C-93EB-F749832B0D6B}" dt="2023-11-24T11:25:54.347" v="1506" actId="20577"/>
        <pc:sldMkLst>
          <pc:docMk/>
          <pc:sldMk cId="2758711380" sldId="663"/>
        </pc:sldMkLst>
        <pc:spChg chg="mod">
          <ac:chgData name="吉澤 開" userId="03c174eacf7b5b0e" providerId="LiveId" clId="{3E33A33E-AA22-405C-93EB-F749832B0D6B}" dt="2023-11-24T11:25:54.347" v="1506" actId="20577"/>
          <ac:spMkLst>
            <pc:docMk/>
            <pc:sldMk cId="2758711380" sldId="663"/>
            <ac:spMk id="4" creationId="{D806EDCD-849F-B069-D300-CE202F41FEE3}"/>
          </ac:spMkLst>
        </pc:spChg>
      </pc:sldChg>
      <pc:sldChg chg="modSp del mod">
        <pc:chgData name="吉澤 開" userId="03c174eacf7b5b0e" providerId="LiveId" clId="{3E33A33E-AA22-405C-93EB-F749832B0D6B}" dt="2023-11-24T11:49:16.573" v="2979" actId="47"/>
        <pc:sldMkLst>
          <pc:docMk/>
          <pc:sldMk cId="3089103480" sldId="665"/>
        </pc:sldMkLst>
        <pc:spChg chg="mod">
          <ac:chgData name="吉澤 開" userId="03c174eacf7b5b0e" providerId="LiveId" clId="{3E33A33E-AA22-405C-93EB-F749832B0D6B}" dt="2023-11-24T08:11:12.576" v="495" actId="20577"/>
          <ac:spMkLst>
            <pc:docMk/>
            <pc:sldMk cId="3089103480" sldId="665"/>
            <ac:spMk id="4" creationId="{80353EF7-0477-284B-E0A4-89CA5180D2FC}"/>
          </ac:spMkLst>
        </pc:spChg>
      </pc:sldChg>
      <pc:sldChg chg="modSp mod">
        <pc:chgData name="吉澤 開" userId="03c174eacf7b5b0e" providerId="LiveId" clId="{3E33A33E-AA22-405C-93EB-F749832B0D6B}" dt="2023-11-24T08:11:36.609" v="503" actId="20577"/>
        <pc:sldMkLst>
          <pc:docMk/>
          <pc:sldMk cId="1395812136" sldId="666"/>
        </pc:sldMkLst>
        <pc:spChg chg="mod">
          <ac:chgData name="吉澤 開" userId="03c174eacf7b5b0e" providerId="LiveId" clId="{3E33A33E-AA22-405C-93EB-F749832B0D6B}" dt="2023-11-24T07:49:53.651" v="491" actId="20577"/>
          <ac:spMkLst>
            <pc:docMk/>
            <pc:sldMk cId="1395812136" sldId="666"/>
            <ac:spMk id="2" creationId="{11757460-B8A6-2BD7-D8F7-690845B296FF}"/>
          </ac:spMkLst>
        </pc:spChg>
        <pc:spChg chg="mod">
          <ac:chgData name="吉澤 開" userId="03c174eacf7b5b0e" providerId="LiveId" clId="{3E33A33E-AA22-405C-93EB-F749832B0D6B}" dt="2023-11-24T08:11:36.609" v="503" actId="20577"/>
          <ac:spMkLst>
            <pc:docMk/>
            <pc:sldMk cId="1395812136" sldId="666"/>
            <ac:spMk id="4" creationId="{C734972D-2BBE-6D8A-B0FE-7C5E1B2DC101}"/>
          </ac:spMkLst>
        </pc:spChg>
      </pc:sldChg>
      <pc:sldChg chg="modSp mod">
        <pc:chgData name="吉澤 開" userId="03c174eacf7b5b0e" providerId="LiveId" clId="{3E33A33E-AA22-405C-93EB-F749832B0D6B}" dt="2023-11-24T10:02:30.993" v="644" actId="20577"/>
        <pc:sldMkLst>
          <pc:docMk/>
          <pc:sldMk cId="1224120902" sldId="668"/>
        </pc:sldMkLst>
        <pc:spChg chg="mod">
          <ac:chgData name="吉澤 開" userId="03c174eacf7b5b0e" providerId="LiveId" clId="{3E33A33E-AA22-405C-93EB-F749832B0D6B}" dt="2023-11-24T10:02:30.993" v="644" actId="20577"/>
          <ac:spMkLst>
            <pc:docMk/>
            <pc:sldMk cId="1224120902" sldId="668"/>
            <ac:spMk id="14" creationId="{B5B47005-3DDA-CC17-2338-CA43D8612C69}"/>
          </ac:spMkLst>
        </pc:spChg>
      </pc:sldChg>
      <pc:sldChg chg="del">
        <pc:chgData name="吉澤 開" userId="03c174eacf7b5b0e" providerId="LiveId" clId="{3E33A33E-AA22-405C-93EB-F749832B0D6B}" dt="2023-11-24T11:47:38.817" v="2976" actId="47"/>
        <pc:sldMkLst>
          <pc:docMk/>
          <pc:sldMk cId="965500935" sldId="670"/>
        </pc:sldMkLst>
      </pc:sldChg>
      <pc:sldChg chg="modNotesTx">
        <pc:chgData name="吉澤 開" userId="03c174eacf7b5b0e" providerId="LiveId" clId="{3E33A33E-AA22-405C-93EB-F749832B0D6B}" dt="2023-11-24T07:34:50.400" v="125" actId="20577"/>
        <pc:sldMkLst>
          <pc:docMk/>
          <pc:sldMk cId="1663220974" sldId="671"/>
        </pc:sldMkLst>
      </pc:sldChg>
      <pc:sldChg chg="del">
        <pc:chgData name="吉澤 開" userId="03c174eacf7b5b0e" providerId="LiveId" clId="{3E33A33E-AA22-405C-93EB-F749832B0D6B}" dt="2023-11-24T07:29:40.572" v="1" actId="47"/>
        <pc:sldMkLst>
          <pc:docMk/>
          <pc:sldMk cId="902802775" sldId="672"/>
        </pc:sldMkLst>
      </pc:sldChg>
      <pc:sldChg chg="addSp delSp modSp mod">
        <pc:chgData name="吉澤 開" userId="03c174eacf7b5b0e" providerId="LiveId" clId="{3E33A33E-AA22-405C-93EB-F749832B0D6B}" dt="2023-11-24T12:05:33.982" v="3096" actId="1076"/>
        <pc:sldMkLst>
          <pc:docMk/>
          <pc:sldMk cId="276698453" sldId="673"/>
        </pc:sldMkLst>
        <pc:spChg chg="mod">
          <ac:chgData name="吉澤 開" userId="03c174eacf7b5b0e" providerId="LiveId" clId="{3E33A33E-AA22-405C-93EB-F749832B0D6B}" dt="2023-11-24T08:11:25.125" v="499" actId="20577"/>
          <ac:spMkLst>
            <pc:docMk/>
            <pc:sldMk cId="276698453" sldId="673"/>
            <ac:spMk id="2" creationId="{B31733FF-3ABD-7CAB-AD93-CE6975356FDD}"/>
          </ac:spMkLst>
        </pc:spChg>
        <pc:spChg chg="mod">
          <ac:chgData name="吉澤 開" userId="03c174eacf7b5b0e" providerId="LiveId" clId="{3E33A33E-AA22-405C-93EB-F749832B0D6B}" dt="2023-11-24T11:52:32.007" v="3047" actId="20577"/>
          <ac:spMkLst>
            <pc:docMk/>
            <pc:sldMk cId="276698453" sldId="673"/>
            <ac:spMk id="4" creationId="{80353EF7-0477-284B-E0A4-89CA5180D2FC}"/>
          </ac:spMkLst>
        </pc:spChg>
        <pc:spChg chg="add mod">
          <ac:chgData name="吉澤 開" userId="03c174eacf7b5b0e" providerId="LiveId" clId="{3E33A33E-AA22-405C-93EB-F749832B0D6B}" dt="2023-11-24T12:04:54.175" v="3092" actId="1076"/>
          <ac:spMkLst>
            <pc:docMk/>
            <pc:sldMk cId="276698453" sldId="673"/>
            <ac:spMk id="8" creationId="{52E64BA8-9FA2-0BC7-4F58-50AB4E35919D}"/>
          </ac:spMkLst>
        </pc:spChg>
        <pc:picChg chg="add del mod">
          <ac:chgData name="吉澤 開" userId="03c174eacf7b5b0e" providerId="LiveId" clId="{3E33A33E-AA22-405C-93EB-F749832B0D6B}" dt="2023-11-24T12:03:54.256" v="3059" actId="478"/>
          <ac:picMkLst>
            <pc:docMk/>
            <pc:sldMk cId="276698453" sldId="673"/>
            <ac:picMk id="3" creationId="{9BBC3303-95C6-5721-95F5-B4A5AF1ACEE5}"/>
          </ac:picMkLst>
        </pc:picChg>
        <pc:picChg chg="del">
          <ac:chgData name="吉澤 開" userId="03c174eacf7b5b0e" providerId="LiveId" clId="{3E33A33E-AA22-405C-93EB-F749832B0D6B}" dt="2023-11-24T12:02:45.881" v="3051" actId="478"/>
          <ac:picMkLst>
            <pc:docMk/>
            <pc:sldMk cId="276698453" sldId="673"/>
            <ac:picMk id="6" creationId="{08A8FB0A-FB3B-53EF-A50A-66FB81B62257}"/>
          </ac:picMkLst>
        </pc:picChg>
        <pc:picChg chg="add del mod">
          <ac:chgData name="吉澤 開" userId="03c174eacf7b5b0e" providerId="LiveId" clId="{3E33A33E-AA22-405C-93EB-F749832B0D6B}" dt="2023-11-24T12:05:26.910" v="3093" actId="478"/>
          <ac:picMkLst>
            <pc:docMk/>
            <pc:sldMk cId="276698453" sldId="673"/>
            <ac:picMk id="7" creationId="{9AC03988-DB97-F2C4-C624-125F3F95B9C1}"/>
          </ac:picMkLst>
        </pc:picChg>
        <pc:picChg chg="add mod">
          <ac:chgData name="吉澤 開" userId="03c174eacf7b5b0e" providerId="LiveId" clId="{3E33A33E-AA22-405C-93EB-F749832B0D6B}" dt="2023-11-24T12:05:33.982" v="3096" actId="1076"/>
          <ac:picMkLst>
            <pc:docMk/>
            <pc:sldMk cId="276698453" sldId="673"/>
            <ac:picMk id="10" creationId="{6C94E901-C4F7-79BC-2111-C5C041BA39F6}"/>
          </ac:picMkLst>
        </pc:picChg>
      </pc:sldChg>
      <pc:sldChg chg="del mod modShow">
        <pc:chgData name="吉澤 開" userId="03c174eacf7b5b0e" providerId="LiveId" clId="{3E33A33E-AA22-405C-93EB-F749832B0D6B}" dt="2023-11-24T11:47:51.496" v="2977" actId="47"/>
        <pc:sldMkLst>
          <pc:docMk/>
          <pc:sldMk cId="2149765500" sldId="676"/>
        </pc:sldMkLst>
      </pc:sldChg>
      <pc:sldChg chg="modSp mod ord modNotesTx">
        <pc:chgData name="吉澤 開" userId="03c174eacf7b5b0e" providerId="LiveId" clId="{3E33A33E-AA22-405C-93EB-F749832B0D6B}" dt="2023-11-24T11:35:49.615" v="2149" actId="20577"/>
        <pc:sldMkLst>
          <pc:docMk/>
          <pc:sldMk cId="1474039920" sldId="677"/>
        </pc:sldMkLst>
        <pc:spChg chg="mod">
          <ac:chgData name="吉澤 開" userId="03c174eacf7b5b0e" providerId="LiveId" clId="{3E33A33E-AA22-405C-93EB-F749832B0D6B}" dt="2023-11-24T11:09:36.099" v="1101" actId="20577"/>
          <ac:spMkLst>
            <pc:docMk/>
            <pc:sldMk cId="1474039920" sldId="677"/>
            <ac:spMk id="3" creationId="{00000000-0000-0000-0000-000000000000}"/>
          </ac:spMkLst>
        </pc:spChg>
      </pc:sldChg>
      <pc:sldChg chg="del">
        <pc:chgData name="吉澤 開" userId="03c174eacf7b5b0e" providerId="LiveId" clId="{3E33A33E-AA22-405C-93EB-F749832B0D6B}" dt="2023-11-24T11:28:57.221" v="1669" actId="47"/>
        <pc:sldMkLst>
          <pc:docMk/>
          <pc:sldMk cId="1289844091" sldId="678"/>
        </pc:sldMkLst>
      </pc:sldChg>
      <pc:sldChg chg="addSp delSp modSp add mod modNotesTx">
        <pc:chgData name="吉澤 開" userId="03c174eacf7b5b0e" providerId="LiveId" clId="{3E33A33E-AA22-405C-93EB-F749832B0D6B}" dt="2023-11-24T11:47:32.111" v="2975" actId="20577"/>
        <pc:sldMkLst>
          <pc:docMk/>
          <pc:sldMk cId="958981705" sldId="679"/>
        </pc:sldMkLst>
        <pc:spChg chg="mod">
          <ac:chgData name="吉澤 開" userId="03c174eacf7b5b0e" providerId="LiveId" clId="{3E33A33E-AA22-405C-93EB-F749832B0D6B}" dt="2023-11-24T11:14:03.913" v="1400" actId="20577"/>
          <ac:spMkLst>
            <pc:docMk/>
            <pc:sldMk cId="958981705" sldId="679"/>
            <ac:spMk id="2" creationId="{DCA27B1D-C67C-428C-A55F-079184A50B51}"/>
          </ac:spMkLst>
        </pc:spChg>
        <pc:spChg chg="del mod">
          <ac:chgData name="吉澤 開" userId="03c174eacf7b5b0e" providerId="LiveId" clId="{3E33A33E-AA22-405C-93EB-F749832B0D6B}" dt="2023-11-24T07:30:21.844" v="55" actId="931"/>
          <ac:spMkLst>
            <pc:docMk/>
            <pc:sldMk cId="958981705" sldId="679"/>
            <ac:spMk id="4" creationId="{6FD67D54-ED65-437B-923A-F2FDE3F98DA5}"/>
          </ac:spMkLst>
        </pc:spChg>
        <pc:spChg chg="add mod">
          <ac:chgData name="吉澤 開" userId="03c174eacf7b5b0e" providerId="LiveId" clId="{3E33A33E-AA22-405C-93EB-F749832B0D6B}" dt="2023-11-24T11:14:21.801" v="1412" actId="1036"/>
          <ac:spMkLst>
            <pc:docMk/>
            <pc:sldMk cId="958981705" sldId="679"/>
            <ac:spMk id="7" creationId="{0DE342FF-2972-E676-666C-4728F12D613E}"/>
          </ac:spMkLst>
        </pc:spChg>
        <pc:spChg chg="add mod">
          <ac:chgData name="吉澤 開" userId="03c174eacf7b5b0e" providerId="LiveId" clId="{3E33A33E-AA22-405C-93EB-F749832B0D6B}" dt="2023-11-24T11:14:21.801" v="1412" actId="1036"/>
          <ac:spMkLst>
            <pc:docMk/>
            <pc:sldMk cId="958981705" sldId="679"/>
            <ac:spMk id="8" creationId="{75B265F2-CFE8-F975-A6B3-718B204BA77E}"/>
          </ac:spMkLst>
        </pc:spChg>
        <pc:spChg chg="add mod">
          <ac:chgData name="吉澤 開" userId="03c174eacf7b5b0e" providerId="LiveId" clId="{3E33A33E-AA22-405C-93EB-F749832B0D6B}" dt="2023-11-24T11:14:21.801" v="1412" actId="1036"/>
          <ac:spMkLst>
            <pc:docMk/>
            <pc:sldMk cId="958981705" sldId="679"/>
            <ac:spMk id="9" creationId="{B664D728-18B8-F44D-A298-0D9ECFE5AE12}"/>
          </ac:spMkLst>
        </pc:spChg>
        <pc:spChg chg="add mod">
          <ac:chgData name="吉澤 開" userId="03c174eacf7b5b0e" providerId="LiveId" clId="{3E33A33E-AA22-405C-93EB-F749832B0D6B}" dt="2023-11-24T11:14:21.801" v="1412" actId="1036"/>
          <ac:spMkLst>
            <pc:docMk/>
            <pc:sldMk cId="958981705" sldId="679"/>
            <ac:spMk id="10" creationId="{AC5EB4A4-3359-EF20-C8DD-86F79C7204B2}"/>
          </ac:spMkLst>
        </pc:spChg>
        <pc:spChg chg="add mod">
          <ac:chgData name="吉澤 開" userId="03c174eacf7b5b0e" providerId="LiveId" clId="{3E33A33E-AA22-405C-93EB-F749832B0D6B}" dt="2023-11-24T11:14:21.801" v="1412" actId="1036"/>
          <ac:spMkLst>
            <pc:docMk/>
            <pc:sldMk cId="958981705" sldId="679"/>
            <ac:spMk id="11" creationId="{424A3879-DC7D-8DB6-8418-B31BF5FAC58C}"/>
          </ac:spMkLst>
        </pc:spChg>
        <pc:spChg chg="add del">
          <ac:chgData name="吉澤 開" userId="03c174eacf7b5b0e" providerId="LiveId" clId="{3E33A33E-AA22-405C-93EB-F749832B0D6B}" dt="2023-11-24T09:46:47.401" v="557" actId="22"/>
          <ac:spMkLst>
            <pc:docMk/>
            <pc:sldMk cId="958981705" sldId="679"/>
            <ac:spMk id="13" creationId="{472C19FA-09B2-348D-1CA8-95E84F7E9442}"/>
          </ac:spMkLst>
        </pc:spChg>
        <pc:spChg chg="add mod">
          <ac:chgData name="吉澤 開" userId="03c174eacf7b5b0e" providerId="LiveId" clId="{3E33A33E-AA22-405C-93EB-F749832B0D6B}" dt="2023-11-24T11:46:26.781" v="2916" actId="20577"/>
          <ac:spMkLst>
            <pc:docMk/>
            <pc:sldMk cId="958981705" sldId="679"/>
            <ac:spMk id="14" creationId="{76BADC0E-D2FD-3C16-CEA2-06FF25589E02}"/>
          </ac:spMkLst>
        </pc:spChg>
        <pc:picChg chg="add mod">
          <ac:chgData name="吉澤 開" userId="03c174eacf7b5b0e" providerId="LiveId" clId="{3E33A33E-AA22-405C-93EB-F749832B0D6B}" dt="2023-11-24T11:14:21.801" v="1412" actId="1036"/>
          <ac:picMkLst>
            <pc:docMk/>
            <pc:sldMk cId="958981705" sldId="679"/>
            <ac:picMk id="6" creationId="{5BAD2AB0-DB1B-F755-9322-64B5E298BEEC}"/>
          </ac:picMkLst>
        </pc:picChg>
      </pc:sldChg>
      <pc:sldChg chg="addSp delSp modSp add mod">
        <pc:chgData name="吉澤 開" userId="03c174eacf7b5b0e" providerId="LiveId" clId="{3E33A33E-AA22-405C-93EB-F749832B0D6B}" dt="2023-11-24T11:27:57.064" v="1668" actId="20577"/>
        <pc:sldMkLst>
          <pc:docMk/>
          <pc:sldMk cId="3286350712" sldId="680"/>
        </pc:sldMkLst>
        <pc:spChg chg="mod">
          <ac:chgData name="吉澤 開" userId="03c174eacf7b5b0e" providerId="LiveId" clId="{3E33A33E-AA22-405C-93EB-F749832B0D6B}" dt="2023-11-24T11:27:57.064" v="1668" actId="20577"/>
          <ac:spMkLst>
            <pc:docMk/>
            <pc:sldMk cId="3286350712" sldId="680"/>
            <ac:spMk id="4" creationId="{80353EF7-0477-284B-E0A4-89CA5180D2FC}"/>
          </ac:spMkLst>
        </pc:spChg>
        <pc:spChg chg="add mod">
          <ac:chgData name="吉澤 開" userId="03c174eacf7b5b0e" providerId="LiveId" clId="{3E33A33E-AA22-405C-93EB-F749832B0D6B}" dt="2023-11-24T11:26:57.099" v="1563" actId="20577"/>
          <ac:spMkLst>
            <pc:docMk/>
            <pc:sldMk cId="3286350712" sldId="680"/>
            <ac:spMk id="5" creationId="{60CDBDDF-8423-C4E6-E458-CFF177E55767}"/>
          </ac:spMkLst>
        </pc:spChg>
        <pc:picChg chg="add mod">
          <ac:chgData name="吉澤 開" userId="03c174eacf7b5b0e" providerId="LiveId" clId="{3E33A33E-AA22-405C-93EB-F749832B0D6B}" dt="2023-11-24T11:16:12.209" v="1458" actId="1035"/>
          <ac:picMkLst>
            <pc:docMk/>
            <pc:sldMk cId="3286350712" sldId="680"/>
            <ac:picMk id="3" creationId="{C9AB743B-AA3F-C4A5-218C-87CEE855F3CA}"/>
          </ac:picMkLst>
        </pc:picChg>
        <pc:picChg chg="del">
          <ac:chgData name="吉澤 開" userId="03c174eacf7b5b0e" providerId="LiveId" clId="{3E33A33E-AA22-405C-93EB-F749832B0D6B}" dt="2023-11-24T09:52:51.771" v="600" actId="478"/>
          <ac:picMkLst>
            <pc:docMk/>
            <pc:sldMk cId="3286350712" sldId="680"/>
            <ac:picMk id="6" creationId="{08A8FB0A-FB3B-53EF-A50A-66FB81B62257}"/>
          </ac:picMkLst>
        </pc:picChg>
      </pc:sldChg>
      <pc:sldChg chg="addSp delSp modSp new del mod">
        <pc:chgData name="吉澤 開" userId="03c174eacf7b5b0e" providerId="LiveId" clId="{3E33A33E-AA22-405C-93EB-F749832B0D6B}" dt="2023-11-24T12:03:02.890" v="3058" actId="47"/>
        <pc:sldMkLst>
          <pc:docMk/>
          <pc:sldMk cId="3700381303" sldId="681"/>
        </pc:sldMkLst>
        <pc:spChg chg="del">
          <ac:chgData name="吉澤 開" userId="03c174eacf7b5b0e" providerId="LiveId" clId="{3E33A33E-AA22-405C-93EB-F749832B0D6B}" dt="2023-11-24T12:02:35.925" v="3049" actId="22"/>
          <ac:spMkLst>
            <pc:docMk/>
            <pc:sldMk cId="3700381303" sldId="681"/>
            <ac:spMk id="4" creationId="{D1DC4BBE-E565-B637-31F7-CCD5CE0E779E}"/>
          </ac:spMkLst>
        </pc:spChg>
        <pc:spChg chg="add del mod">
          <ac:chgData name="吉澤 開" userId="03c174eacf7b5b0e" providerId="LiveId" clId="{3E33A33E-AA22-405C-93EB-F749832B0D6B}" dt="2023-11-24T12:02:50.315" v="3053" actId="21"/>
          <ac:spMkLst>
            <pc:docMk/>
            <pc:sldMk cId="3700381303" sldId="681"/>
            <ac:spMk id="8" creationId="{34019D82-7E8F-DE80-12B8-CD5033CD9EA7}"/>
          </ac:spMkLst>
        </pc:spChg>
        <pc:spChg chg="add mod">
          <ac:chgData name="吉澤 開" userId="03c174eacf7b5b0e" providerId="LiveId" clId="{3E33A33E-AA22-405C-93EB-F749832B0D6B}" dt="2023-11-24T12:02:51.628" v="3054" actId="478"/>
          <ac:spMkLst>
            <pc:docMk/>
            <pc:sldMk cId="3700381303" sldId="681"/>
            <ac:spMk id="10" creationId="{CE900013-A66E-87F4-46C5-058DA2986674}"/>
          </ac:spMkLst>
        </pc:spChg>
        <pc:picChg chg="add del mod ord">
          <ac:chgData name="吉澤 開" userId="03c174eacf7b5b0e" providerId="LiveId" clId="{3E33A33E-AA22-405C-93EB-F749832B0D6B}" dt="2023-11-24T12:02:51.628" v="3054" actId="478"/>
          <ac:picMkLst>
            <pc:docMk/>
            <pc:sldMk cId="3700381303" sldId="681"/>
            <ac:picMk id="6" creationId="{7DAB792F-8108-A6EF-0FB5-B96FE7B6D5F9}"/>
          </ac:picMkLst>
        </pc:picChg>
      </pc:sldChg>
      <pc:sldChg chg="add mod modShow">
        <pc:chgData name="吉澤 開" userId="03c174eacf7b5b0e" providerId="LiveId" clId="{3E33A33E-AA22-405C-93EB-F749832B0D6B}" dt="2023-11-24T12:04:13.737" v="3063" actId="729"/>
        <pc:sldMkLst>
          <pc:docMk/>
          <pc:sldMk cId="2526179385" sldId="682"/>
        </pc:sldMkLst>
      </pc:sldChg>
    </pc:docChg>
  </pc:docChgLst>
  <pc:docChgLst>
    <pc:chgData name="開 吉澤" userId="03c174eacf7b5b0e" providerId="LiveId" clId="{B72B96BD-561B-4E40-A67C-E77D42AD90A9}"/>
    <pc:docChg chg="modSld">
      <pc:chgData name="開 吉澤" userId="03c174eacf7b5b0e" providerId="LiveId" clId="{B72B96BD-561B-4E40-A67C-E77D42AD90A9}" dt="2024-04-18T09:35:58.809" v="333" actId="20577"/>
      <pc:docMkLst>
        <pc:docMk/>
      </pc:docMkLst>
      <pc:sldChg chg="modNotesTx">
        <pc:chgData name="開 吉澤" userId="03c174eacf7b5b0e" providerId="LiveId" clId="{B72B96BD-561B-4E40-A67C-E77D42AD90A9}" dt="2024-04-18T09:33:27.208" v="80" actId="20577"/>
        <pc:sldMkLst>
          <pc:docMk/>
          <pc:sldMk cId="2600044575" sldId="257"/>
        </pc:sldMkLst>
      </pc:sldChg>
      <pc:sldChg chg="addSp modSp mod modNotesTx">
        <pc:chgData name="開 吉澤" userId="03c174eacf7b5b0e" providerId="LiveId" clId="{B72B96BD-561B-4E40-A67C-E77D42AD90A9}" dt="2024-04-18T09:35:58.809" v="333" actId="20577"/>
        <pc:sldMkLst>
          <pc:docMk/>
          <pc:sldMk cId="2544079787" sldId="687"/>
        </pc:sldMkLst>
        <pc:spChg chg="add mod">
          <ac:chgData name="開 吉澤" userId="03c174eacf7b5b0e" providerId="LiveId" clId="{B72B96BD-561B-4E40-A67C-E77D42AD90A9}" dt="2024-04-18T09:34:28.098" v="87" actId="1076"/>
          <ac:spMkLst>
            <pc:docMk/>
            <pc:sldMk cId="2544079787" sldId="687"/>
            <ac:spMk id="5" creationId="{4B4F3005-2FE3-A279-AB19-FCC5131DBC28}"/>
          </ac:spMkLst>
        </pc:spChg>
        <pc:spChg chg="add mod">
          <ac:chgData name="開 吉澤" userId="03c174eacf7b5b0e" providerId="LiveId" clId="{B72B96BD-561B-4E40-A67C-E77D42AD90A9}" dt="2024-04-18T09:34:38.964" v="90" actId="1076"/>
          <ac:spMkLst>
            <pc:docMk/>
            <pc:sldMk cId="2544079787" sldId="687"/>
            <ac:spMk id="6" creationId="{CEF21476-2941-D163-6320-48D1AB25D5F2}"/>
          </ac:spMkLst>
        </pc:spChg>
      </pc:sldChg>
    </pc:docChg>
  </pc:docChgLst>
  <pc:docChgLst>
    <pc:chgData name="吉澤 開" userId="03c174eacf7b5b0e" providerId="LiveId" clId="{AD623430-390C-4809-8A2B-A6AD3CAF0D26}"/>
    <pc:docChg chg="undo redo custSel addSld delSld modSld">
      <pc:chgData name="吉澤 開" userId="03c174eacf7b5b0e" providerId="LiveId" clId="{AD623430-390C-4809-8A2B-A6AD3CAF0D26}" dt="2024-04-08T15:34:19.302" v="1336"/>
      <pc:docMkLst>
        <pc:docMk/>
      </pc:docMkLst>
      <pc:sldChg chg="modSp mod">
        <pc:chgData name="吉澤 開" userId="03c174eacf7b5b0e" providerId="LiveId" clId="{AD623430-390C-4809-8A2B-A6AD3CAF0D26}" dt="2024-04-08T14:17:10.873" v="82" actId="1076"/>
        <pc:sldMkLst>
          <pc:docMk/>
          <pc:sldMk cId="3024170346" sldId="256"/>
        </pc:sldMkLst>
        <pc:spChg chg="mod">
          <ac:chgData name="吉澤 開" userId="03c174eacf7b5b0e" providerId="LiveId" clId="{AD623430-390C-4809-8A2B-A6AD3CAF0D26}" dt="2024-04-08T14:14:14.023" v="17" actId="20577"/>
          <ac:spMkLst>
            <pc:docMk/>
            <pc:sldMk cId="3024170346" sldId="256"/>
            <ac:spMk id="2" creationId="{00000000-0000-0000-0000-000000000000}"/>
          </ac:spMkLst>
        </pc:spChg>
        <pc:spChg chg="mod">
          <ac:chgData name="吉澤 開" userId="03c174eacf7b5b0e" providerId="LiveId" clId="{AD623430-390C-4809-8A2B-A6AD3CAF0D26}" dt="2024-04-08T14:17:10.873" v="82" actId="1076"/>
          <ac:spMkLst>
            <pc:docMk/>
            <pc:sldMk cId="3024170346" sldId="256"/>
            <ac:spMk id="3" creationId="{00000000-0000-0000-0000-000000000000}"/>
          </ac:spMkLst>
        </pc:spChg>
      </pc:sldChg>
      <pc:sldChg chg="del">
        <pc:chgData name="吉澤 開" userId="03c174eacf7b5b0e" providerId="LiveId" clId="{AD623430-390C-4809-8A2B-A6AD3CAF0D26}" dt="2024-04-08T14:22:02.402" v="265" actId="47"/>
        <pc:sldMkLst>
          <pc:docMk/>
          <pc:sldMk cId="2759934963" sldId="585"/>
        </pc:sldMkLst>
      </pc:sldChg>
      <pc:sldChg chg="mod modShow">
        <pc:chgData name="吉澤 開" userId="03c174eacf7b5b0e" providerId="LiveId" clId="{AD623430-390C-4809-8A2B-A6AD3CAF0D26}" dt="2024-04-08T14:21:24.132" v="258" actId="729"/>
        <pc:sldMkLst>
          <pc:docMk/>
          <pc:sldMk cId="3642071426" sldId="650"/>
        </pc:sldMkLst>
      </pc:sldChg>
      <pc:sldChg chg="del">
        <pc:chgData name="吉澤 開" userId="03c174eacf7b5b0e" providerId="LiveId" clId="{AD623430-390C-4809-8A2B-A6AD3CAF0D26}" dt="2024-04-08T14:21:31.449" v="259" actId="47"/>
        <pc:sldMkLst>
          <pc:docMk/>
          <pc:sldMk cId="1069149744" sldId="651"/>
        </pc:sldMkLst>
      </pc:sldChg>
      <pc:sldChg chg="del">
        <pc:chgData name="吉澤 開" userId="03c174eacf7b5b0e" providerId="LiveId" clId="{AD623430-390C-4809-8A2B-A6AD3CAF0D26}" dt="2024-04-08T14:21:32.732" v="260" actId="47"/>
        <pc:sldMkLst>
          <pc:docMk/>
          <pc:sldMk cId="2393334420" sldId="652"/>
        </pc:sldMkLst>
      </pc:sldChg>
      <pc:sldChg chg="addSp delSp modSp mod addAnim delAnim modAnim modNotesTx">
        <pc:chgData name="吉澤 開" userId="03c174eacf7b5b0e" providerId="LiveId" clId="{AD623430-390C-4809-8A2B-A6AD3CAF0D26}" dt="2024-04-08T15:34:19.302" v="1336"/>
        <pc:sldMkLst>
          <pc:docMk/>
          <pc:sldMk cId="2308159571" sldId="656"/>
        </pc:sldMkLst>
        <pc:spChg chg="mod">
          <ac:chgData name="吉澤 開" userId="03c174eacf7b5b0e" providerId="LiveId" clId="{AD623430-390C-4809-8A2B-A6AD3CAF0D26}" dt="2024-04-08T15:23:59.084" v="1135" actId="20577"/>
          <ac:spMkLst>
            <pc:docMk/>
            <pc:sldMk cId="2308159571" sldId="656"/>
            <ac:spMk id="4" creationId="{634F7BE9-7EE5-92BC-B8FE-D6B229D28295}"/>
          </ac:spMkLst>
        </pc:spChg>
        <pc:spChg chg="del">
          <ac:chgData name="吉澤 開" userId="03c174eacf7b5b0e" providerId="LiveId" clId="{AD623430-390C-4809-8A2B-A6AD3CAF0D26}" dt="2024-04-08T14:45:32.223" v="842" actId="478"/>
          <ac:spMkLst>
            <pc:docMk/>
            <pc:sldMk cId="2308159571" sldId="656"/>
            <ac:spMk id="11" creationId="{3CA672CF-E5D2-D953-659F-E10DF4329440}"/>
          </ac:spMkLst>
        </pc:spChg>
        <pc:spChg chg="del">
          <ac:chgData name="吉澤 開" userId="03c174eacf7b5b0e" providerId="LiveId" clId="{AD623430-390C-4809-8A2B-A6AD3CAF0D26}" dt="2024-04-08T14:45:32.223" v="842" actId="478"/>
          <ac:spMkLst>
            <pc:docMk/>
            <pc:sldMk cId="2308159571" sldId="656"/>
            <ac:spMk id="17" creationId="{8B735279-97C9-C3E6-114F-FC92632DDFD6}"/>
          </ac:spMkLst>
        </pc:spChg>
        <pc:spChg chg="add mod ord">
          <ac:chgData name="吉澤 開" userId="03c174eacf7b5b0e" providerId="LiveId" clId="{AD623430-390C-4809-8A2B-A6AD3CAF0D26}" dt="2024-04-08T15:06:52.964" v="1025" actId="1076"/>
          <ac:spMkLst>
            <pc:docMk/>
            <pc:sldMk cId="2308159571" sldId="656"/>
            <ac:spMk id="19" creationId="{937C9069-56B3-8503-2233-8E6FEAAAF7D9}"/>
          </ac:spMkLst>
        </pc:spChg>
        <pc:spChg chg="add mod">
          <ac:chgData name="吉澤 開" userId="03c174eacf7b5b0e" providerId="LiveId" clId="{AD623430-390C-4809-8A2B-A6AD3CAF0D26}" dt="2024-04-08T15:06:52.964" v="1025" actId="1076"/>
          <ac:spMkLst>
            <pc:docMk/>
            <pc:sldMk cId="2308159571" sldId="656"/>
            <ac:spMk id="20" creationId="{C9D1DAC1-235B-8AAD-D126-12CC27F571C7}"/>
          </ac:spMkLst>
        </pc:spChg>
        <pc:spChg chg="add mod">
          <ac:chgData name="吉澤 開" userId="03c174eacf7b5b0e" providerId="LiveId" clId="{AD623430-390C-4809-8A2B-A6AD3CAF0D26}" dt="2024-04-08T15:06:52.964" v="1025" actId="1076"/>
          <ac:spMkLst>
            <pc:docMk/>
            <pc:sldMk cId="2308159571" sldId="656"/>
            <ac:spMk id="22" creationId="{D4C274CF-4236-DDB4-4683-A6A51F2E57E8}"/>
          </ac:spMkLst>
        </pc:spChg>
        <pc:spChg chg="add mod">
          <ac:chgData name="吉澤 開" userId="03c174eacf7b5b0e" providerId="LiveId" clId="{AD623430-390C-4809-8A2B-A6AD3CAF0D26}" dt="2024-04-08T15:06:52.964" v="1025" actId="1076"/>
          <ac:spMkLst>
            <pc:docMk/>
            <pc:sldMk cId="2308159571" sldId="656"/>
            <ac:spMk id="23" creationId="{D89BBC11-2324-5207-4063-2FBA8D6E1C6D}"/>
          </ac:spMkLst>
        </pc:spChg>
        <pc:spChg chg="add mod">
          <ac:chgData name="吉澤 開" userId="03c174eacf7b5b0e" providerId="LiveId" clId="{AD623430-390C-4809-8A2B-A6AD3CAF0D26}" dt="2024-04-08T15:06:52.964" v="1025" actId="1076"/>
          <ac:spMkLst>
            <pc:docMk/>
            <pc:sldMk cId="2308159571" sldId="656"/>
            <ac:spMk id="24" creationId="{FDEC3189-995E-7998-14F8-614FE31D9AD6}"/>
          </ac:spMkLst>
        </pc:spChg>
        <pc:spChg chg="add mod">
          <ac:chgData name="吉澤 開" userId="03c174eacf7b5b0e" providerId="LiveId" clId="{AD623430-390C-4809-8A2B-A6AD3CAF0D26}" dt="2024-04-08T15:06:52.964" v="1025" actId="1076"/>
          <ac:spMkLst>
            <pc:docMk/>
            <pc:sldMk cId="2308159571" sldId="656"/>
            <ac:spMk id="28" creationId="{EF672ECF-8831-90FB-4CF5-2E9A08743B43}"/>
          </ac:spMkLst>
        </pc:spChg>
        <pc:spChg chg="add mod">
          <ac:chgData name="吉澤 開" userId="03c174eacf7b5b0e" providerId="LiveId" clId="{AD623430-390C-4809-8A2B-A6AD3CAF0D26}" dt="2024-04-08T15:06:52.964" v="1025" actId="1076"/>
          <ac:spMkLst>
            <pc:docMk/>
            <pc:sldMk cId="2308159571" sldId="656"/>
            <ac:spMk id="29" creationId="{EFF7A776-2829-6B11-B938-AEB2C8CEE213}"/>
          </ac:spMkLst>
        </pc:spChg>
        <pc:spChg chg="add mod ord">
          <ac:chgData name="吉澤 開" userId="03c174eacf7b5b0e" providerId="LiveId" clId="{AD623430-390C-4809-8A2B-A6AD3CAF0D26}" dt="2024-04-08T15:06:52.964" v="1025" actId="1076"/>
          <ac:spMkLst>
            <pc:docMk/>
            <pc:sldMk cId="2308159571" sldId="656"/>
            <ac:spMk id="39" creationId="{662A1BFA-6331-168D-4F44-6995EEDF69C7}"/>
          </ac:spMkLst>
        </pc:spChg>
        <pc:spChg chg="add mod">
          <ac:chgData name="吉澤 開" userId="03c174eacf7b5b0e" providerId="LiveId" clId="{AD623430-390C-4809-8A2B-A6AD3CAF0D26}" dt="2024-04-08T15:06:52.964" v="1025" actId="1076"/>
          <ac:spMkLst>
            <pc:docMk/>
            <pc:sldMk cId="2308159571" sldId="656"/>
            <ac:spMk id="40" creationId="{BC12FA64-EC8E-A9DE-ADF9-562261A343EA}"/>
          </ac:spMkLst>
        </pc:spChg>
        <pc:spChg chg="add mod">
          <ac:chgData name="吉澤 開" userId="03c174eacf7b5b0e" providerId="LiveId" clId="{AD623430-390C-4809-8A2B-A6AD3CAF0D26}" dt="2024-04-08T15:06:52.964" v="1025" actId="1076"/>
          <ac:spMkLst>
            <pc:docMk/>
            <pc:sldMk cId="2308159571" sldId="656"/>
            <ac:spMk id="42" creationId="{2A60D1FF-9788-BA4D-A4D6-33F01E4622FA}"/>
          </ac:spMkLst>
        </pc:spChg>
        <pc:spChg chg="add mod">
          <ac:chgData name="吉澤 開" userId="03c174eacf7b5b0e" providerId="LiveId" clId="{AD623430-390C-4809-8A2B-A6AD3CAF0D26}" dt="2024-04-08T15:06:52.964" v="1025" actId="1076"/>
          <ac:spMkLst>
            <pc:docMk/>
            <pc:sldMk cId="2308159571" sldId="656"/>
            <ac:spMk id="43" creationId="{6C9A46F4-ACB1-1E03-AD74-A114FE63B4A2}"/>
          </ac:spMkLst>
        </pc:spChg>
        <pc:spChg chg="add mod">
          <ac:chgData name="吉澤 開" userId="03c174eacf7b5b0e" providerId="LiveId" clId="{AD623430-390C-4809-8A2B-A6AD3CAF0D26}" dt="2024-04-08T15:06:52.964" v="1025" actId="1076"/>
          <ac:spMkLst>
            <pc:docMk/>
            <pc:sldMk cId="2308159571" sldId="656"/>
            <ac:spMk id="44" creationId="{B4980BF7-623D-E3F7-C345-AB89D42B0919}"/>
          </ac:spMkLst>
        </pc:spChg>
        <pc:spChg chg="add mod">
          <ac:chgData name="吉澤 開" userId="03c174eacf7b5b0e" providerId="LiveId" clId="{AD623430-390C-4809-8A2B-A6AD3CAF0D26}" dt="2024-04-08T15:06:52.964" v="1025" actId="1076"/>
          <ac:spMkLst>
            <pc:docMk/>
            <pc:sldMk cId="2308159571" sldId="656"/>
            <ac:spMk id="48" creationId="{29CA6DFC-1D2E-31C7-3889-67113AF56F26}"/>
          </ac:spMkLst>
        </pc:spChg>
        <pc:spChg chg="add mod">
          <ac:chgData name="吉澤 開" userId="03c174eacf7b5b0e" providerId="LiveId" clId="{AD623430-390C-4809-8A2B-A6AD3CAF0D26}" dt="2024-04-08T15:06:52.964" v="1025" actId="1076"/>
          <ac:spMkLst>
            <pc:docMk/>
            <pc:sldMk cId="2308159571" sldId="656"/>
            <ac:spMk id="49" creationId="{0AAE106F-F89D-7B27-440C-1D60B275DCDE}"/>
          </ac:spMkLst>
        </pc:spChg>
        <pc:spChg chg="add mod ord">
          <ac:chgData name="吉澤 開" userId="03c174eacf7b5b0e" providerId="LiveId" clId="{AD623430-390C-4809-8A2B-A6AD3CAF0D26}" dt="2024-04-08T15:06:52.964" v="1025" actId="1076"/>
          <ac:spMkLst>
            <pc:docMk/>
            <pc:sldMk cId="2308159571" sldId="656"/>
            <ac:spMk id="51" creationId="{8020C86D-0456-F46C-9344-AE6097088542}"/>
          </ac:spMkLst>
        </pc:spChg>
        <pc:spChg chg="mod">
          <ac:chgData name="吉澤 開" userId="03c174eacf7b5b0e" providerId="LiveId" clId="{AD623430-390C-4809-8A2B-A6AD3CAF0D26}" dt="2024-04-08T14:51:29.985" v="905" actId="1076"/>
          <ac:spMkLst>
            <pc:docMk/>
            <pc:sldMk cId="2308159571" sldId="656"/>
            <ac:spMk id="52" creationId="{0DCAEFCD-9304-1968-E612-EDF1AA2B0187}"/>
          </ac:spMkLst>
        </pc:spChg>
        <pc:spChg chg="add mod">
          <ac:chgData name="吉澤 開" userId="03c174eacf7b5b0e" providerId="LiveId" clId="{AD623430-390C-4809-8A2B-A6AD3CAF0D26}" dt="2024-04-08T15:06:52.964" v="1025" actId="1076"/>
          <ac:spMkLst>
            <pc:docMk/>
            <pc:sldMk cId="2308159571" sldId="656"/>
            <ac:spMk id="53" creationId="{F11166DB-CD53-0C25-CC6F-E87D563E0634}"/>
          </ac:spMkLst>
        </pc:spChg>
        <pc:spChg chg="add mod">
          <ac:chgData name="吉澤 開" userId="03c174eacf7b5b0e" providerId="LiveId" clId="{AD623430-390C-4809-8A2B-A6AD3CAF0D26}" dt="2024-04-08T15:06:52.964" v="1025" actId="1076"/>
          <ac:spMkLst>
            <pc:docMk/>
            <pc:sldMk cId="2308159571" sldId="656"/>
            <ac:spMk id="55" creationId="{B2B293B2-60EC-B9E3-0291-F98EA02CC8A3}"/>
          </ac:spMkLst>
        </pc:spChg>
        <pc:spChg chg="add mod">
          <ac:chgData name="吉澤 開" userId="03c174eacf7b5b0e" providerId="LiveId" clId="{AD623430-390C-4809-8A2B-A6AD3CAF0D26}" dt="2024-04-08T15:06:52.964" v="1025" actId="1076"/>
          <ac:spMkLst>
            <pc:docMk/>
            <pc:sldMk cId="2308159571" sldId="656"/>
            <ac:spMk id="56" creationId="{370E12D8-0952-57D8-CDD8-3063B35CAEE1}"/>
          </ac:spMkLst>
        </pc:spChg>
        <pc:spChg chg="add mod">
          <ac:chgData name="吉澤 開" userId="03c174eacf7b5b0e" providerId="LiveId" clId="{AD623430-390C-4809-8A2B-A6AD3CAF0D26}" dt="2024-04-08T15:06:52.964" v="1025" actId="1076"/>
          <ac:spMkLst>
            <pc:docMk/>
            <pc:sldMk cId="2308159571" sldId="656"/>
            <ac:spMk id="57" creationId="{23A1602A-7AC7-B835-B6AB-08A16E71D180}"/>
          </ac:spMkLst>
        </pc:spChg>
        <pc:spChg chg="add mod">
          <ac:chgData name="吉澤 開" userId="03c174eacf7b5b0e" providerId="LiveId" clId="{AD623430-390C-4809-8A2B-A6AD3CAF0D26}" dt="2024-04-08T15:06:52.964" v="1025" actId="1076"/>
          <ac:spMkLst>
            <pc:docMk/>
            <pc:sldMk cId="2308159571" sldId="656"/>
            <ac:spMk id="61" creationId="{06F49E02-A72D-4FD1-975B-B0C544A5B87B}"/>
          </ac:spMkLst>
        </pc:spChg>
        <pc:spChg chg="add mod">
          <ac:chgData name="吉澤 開" userId="03c174eacf7b5b0e" providerId="LiveId" clId="{AD623430-390C-4809-8A2B-A6AD3CAF0D26}" dt="2024-04-08T15:06:52.964" v="1025" actId="1076"/>
          <ac:spMkLst>
            <pc:docMk/>
            <pc:sldMk cId="2308159571" sldId="656"/>
            <ac:spMk id="62" creationId="{B9D84671-4D68-1B93-44F3-3A7A362B1D99}"/>
          </ac:spMkLst>
        </pc:spChg>
        <pc:spChg chg="add mod">
          <ac:chgData name="吉澤 開" userId="03c174eacf7b5b0e" providerId="LiveId" clId="{AD623430-390C-4809-8A2B-A6AD3CAF0D26}" dt="2024-04-08T15:06:52.964" v="1025" actId="1076"/>
          <ac:spMkLst>
            <pc:docMk/>
            <pc:sldMk cId="2308159571" sldId="656"/>
            <ac:spMk id="128" creationId="{C624A767-E38B-20C8-FF40-217C0F26F6A4}"/>
          </ac:spMkLst>
        </pc:spChg>
        <pc:spChg chg="add mod">
          <ac:chgData name="吉澤 開" userId="03c174eacf7b5b0e" providerId="LiveId" clId="{AD623430-390C-4809-8A2B-A6AD3CAF0D26}" dt="2024-04-08T15:12:48.263" v="1102" actId="164"/>
          <ac:spMkLst>
            <pc:docMk/>
            <pc:sldMk cId="2308159571" sldId="656"/>
            <ac:spMk id="133" creationId="{6A599650-0F9C-F79E-D873-6126C39C3AF2}"/>
          </ac:spMkLst>
        </pc:spChg>
        <pc:spChg chg="add mod">
          <ac:chgData name="吉澤 開" userId="03c174eacf7b5b0e" providerId="LiveId" clId="{AD623430-390C-4809-8A2B-A6AD3CAF0D26}" dt="2024-04-08T15:12:48.263" v="1102" actId="164"/>
          <ac:spMkLst>
            <pc:docMk/>
            <pc:sldMk cId="2308159571" sldId="656"/>
            <ac:spMk id="139" creationId="{EE5E69C4-80AC-9211-E769-AF2CF64771FC}"/>
          </ac:spMkLst>
        </pc:spChg>
        <pc:spChg chg="del">
          <ac:chgData name="吉澤 開" userId="03c174eacf7b5b0e" providerId="LiveId" clId="{AD623430-390C-4809-8A2B-A6AD3CAF0D26}" dt="2024-04-08T14:45:32.223" v="842" actId="478"/>
          <ac:spMkLst>
            <pc:docMk/>
            <pc:sldMk cId="2308159571" sldId="656"/>
            <ac:spMk id="143" creationId="{9E743A00-235B-F584-8EB5-B414752F988A}"/>
          </ac:spMkLst>
        </pc:spChg>
        <pc:spChg chg="del">
          <ac:chgData name="吉澤 開" userId="03c174eacf7b5b0e" providerId="LiveId" clId="{AD623430-390C-4809-8A2B-A6AD3CAF0D26}" dt="2024-04-08T14:45:32.223" v="842" actId="478"/>
          <ac:spMkLst>
            <pc:docMk/>
            <pc:sldMk cId="2308159571" sldId="656"/>
            <ac:spMk id="145" creationId="{F26B2746-4AA9-8135-4E69-BDACE660C854}"/>
          </ac:spMkLst>
        </pc:spChg>
        <pc:spChg chg="add mod">
          <ac:chgData name="吉澤 開" userId="03c174eacf7b5b0e" providerId="LiveId" clId="{AD623430-390C-4809-8A2B-A6AD3CAF0D26}" dt="2024-04-08T15:28:14.655" v="1308" actId="1076"/>
          <ac:spMkLst>
            <pc:docMk/>
            <pc:sldMk cId="2308159571" sldId="656"/>
            <ac:spMk id="146" creationId="{EA93AA71-5AE8-A809-CD45-8029E5806F07}"/>
          </ac:spMkLst>
        </pc:spChg>
        <pc:spChg chg="del">
          <ac:chgData name="吉澤 開" userId="03c174eacf7b5b0e" providerId="LiveId" clId="{AD623430-390C-4809-8A2B-A6AD3CAF0D26}" dt="2024-04-08T14:45:32.223" v="842" actId="478"/>
          <ac:spMkLst>
            <pc:docMk/>
            <pc:sldMk cId="2308159571" sldId="656"/>
            <ac:spMk id="147" creationId="{1D08DE7D-444D-7C3F-2016-495E41308385}"/>
          </ac:spMkLst>
        </pc:spChg>
        <pc:spChg chg="del">
          <ac:chgData name="吉澤 開" userId="03c174eacf7b5b0e" providerId="LiveId" clId="{AD623430-390C-4809-8A2B-A6AD3CAF0D26}" dt="2024-04-08T14:45:32.223" v="842" actId="478"/>
          <ac:spMkLst>
            <pc:docMk/>
            <pc:sldMk cId="2308159571" sldId="656"/>
            <ac:spMk id="149" creationId="{8624AE98-59C5-0B9F-10D2-F6066056B40C}"/>
          </ac:spMkLst>
        </pc:spChg>
        <pc:spChg chg="mod">
          <ac:chgData name="吉澤 開" userId="03c174eacf7b5b0e" providerId="LiveId" clId="{AD623430-390C-4809-8A2B-A6AD3CAF0D26}" dt="2024-04-08T14:48:14.558" v="874" actId="1076"/>
          <ac:spMkLst>
            <pc:docMk/>
            <pc:sldMk cId="2308159571" sldId="656"/>
            <ac:spMk id="150" creationId="{66D4A048-C24E-7FE5-7C11-1BF6C01A9109}"/>
          </ac:spMkLst>
        </pc:spChg>
        <pc:spChg chg="add mod">
          <ac:chgData name="吉澤 開" userId="03c174eacf7b5b0e" providerId="LiveId" clId="{AD623430-390C-4809-8A2B-A6AD3CAF0D26}" dt="2024-04-08T15:31:46.585" v="1328" actId="1076"/>
          <ac:spMkLst>
            <pc:docMk/>
            <pc:sldMk cId="2308159571" sldId="656"/>
            <ac:spMk id="154" creationId="{EBD3F22F-0BEC-9E26-086F-7170F0B21707}"/>
          </ac:spMkLst>
        </pc:spChg>
        <pc:spChg chg="mod">
          <ac:chgData name="吉澤 開" userId="03c174eacf7b5b0e" providerId="LiveId" clId="{AD623430-390C-4809-8A2B-A6AD3CAF0D26}" dt="2024-04-08T14:48:14.558" v="874" actId="1076"/>
          <ac:spMkLst>
            <pc:docMk/>
            <pc:sldMk cId="2308159571" sldId="656"/>
            <ac:spMk id="157" creationId="{6B0651A4-672D-41AC-6070-552BC403863B}"/>
          </ac:spMkLst>
        </pc:spChg>
        <pc:spChg chg="mod">
          <ac:chgData name="吉澤 開" userId="03c174eacf7b5b0e" providerId="LiveId" clId="{AD623430-390C-4809-8A2B-A6AD3CAF0D26}" dt="2024-04-08T15:03:53.646" v="1021" actId="20577"/>
          <ac:spMkLst>
            <pc:docMk/>
            <pc:sldMk cId="2308159571" sldId="656"/>
            <ac:spMk id="159" creationId="{F0E5EC84-2FFB-905B-47C3-3D03A1339588}"/>
          </ac:spMkLst>
        </pc:spChg>
        <pc:spChg chg="del">
          <ac:chgData name="吉澤 開" userId="03c174eacf7b5b0e" providerId="LiveId" clId="{AD623430-390C-4809-8A2B-A6AD3CAF0D26}" dt="2024-04-08T14:56:57.946" v="943" actId="478"/>
          <ac:spMkLst>
            <pc:docMk/>
            <pc:sldMk cId="2308159571" sldId="656"/>
            <ac:spMk id="160" creationId="{273C8AED-695E-9D7D-1919-A16ECD0F9180}"/>
          </ac:spMkLst>
        </pc:spChg>
        <pc:spChg chg="del">
          <ac:chgData name="吉澤 開" userId="03c174eacf7b5b0e" providerId="LiveId" clId="{AD623430-390C-4809-8A2B-A6AD3CAF0D26}" dt="2024-04-08T14:56:57.946" v="943" actId="478"/>
          <ac:spMkLst>
            <pc:docMk/>
            <pc:sldMk cId="2308159571" sldId="656"/>
            <ac:spMk id="161" creationId="{EDC62CE3-C6CD-ADE4-6192-F4C7AF7F2509}"/>
          </ac:spMkLst>
        </pc:spChg>
        <pc:spChg chg="del">
          <ac:chgData name="吉澤 開" userId="03c174eacf7b5b0e" providerId="LiveId" clId="{AD623430-390C-4809-8A2B-A6AD3CAF0D26}" dt="2024-04-08T14:56:57.946" v="943" actId="478"/>
          <ac:spMkLst>
            <pc:docMk/>
            <pc:sldMk cId="2308159571" sldId="656"/>
            <ac:spMk id="163" creationId="{408FFF53-310B-56A7-469B-236F98678989}"/>
          </ac:spMkLst>
        </pc:spChg>
        <pc:spChg chg="del">
          <ac:chgData name="吉澤 開" userId="03c174eacf7b5b0e" providerId="LiveId" clId="{AD623430-390C-4809-8A2B-A6AD3CAF0D26}" dt="2024-04-08T14:53:56.427" v="930" actId="478"/>
          <ac:spMkLst>
            <pc:docMk/>
            <pc:sldMk cId="2308159571" sldId="656"/>
            <ac:spMk id="168" creationId="{BCB7540D-D47C-9897-640C-6C3B4D3C8178}"/>
          </ac:spMkLst>
        </pc:spChg>
        <pc:spChg chg="del">
          <ac:chgData name="吉澤 開" userId="03c174eacf7b5b0e" providerId="LiveId" clId="{AD623430-390C-4809-8A2B-A6AD3CAF0D26}" dt="2024-04-08T14:53:54.615" v="929" actId="478"/>
          <ac:spMkLst>
            <pc:docMk/>
            <pc:sldMk cId="2308159571" sldId="656"/>
            <ac:spMk id="169" creationId="{60BD0605-EAA0-37CB-6799-5B121E3987B0}"/>
          </ac:spMkLst>
        </pc:spChg>
        <pc:spChg chg="add del mod">
          <ac:chgData name="吉澤 開" userId="03c174eacf7b5b0e" providerId="LiveId" clId="{AD623430-390C-4809-8A2B-A6AD3CAF0D26}" dt="2024-04-08T15:31:26.587" v="1326" actId="1076"/>
          <ac:spMkLst>
            <pc:docMk/>
            <pc:sldMk cId="2308159571" sldId="656"/>
            <ac:spMk id="170" creationId="{8484B1F0-B67D-616F-F595-72661EEC1DFF}"/>
          </ac:spMkLst>
        </pc:spChg>
        <pc:spChg chg="del">
          <ac:chgData name="吉澤 開" userId="03c174eacf7b5b0e" providerId="LiveId" clId="{AD623430-390C-4809-8A2B-A6AD3CAF0D26}" dt="2024-04-08T14:56:57.946" v="943" actId="478"/>
          <ac:spMkLst>
            <pc:docMk/>
            <pc:sldMk cId="2308159571" sldId="656"/>
            <ac:spMk id="171" creationId="{D6057D97-122A-26CA-46EA-128F4FCD9C35}"/>
          </ac:spMkLst>
        </pc:spChg>
        <pc:spChg chg="del">
          <ac:chgData name="吉澤 開" userId="03c174eacf7b5b0e" providerId="LiveId" clId="{AD623430-390C-4809-8A2B-A6AD3CAF0D26}" dt="2024-04-08T14:56:57.946" v="943" actId="478"/>
          <ac:spMkLst>
            <pc:docMk/>
            <pc:sldMk cId="2308159571" sldId="656"/>
            <ac:spMk id="172" creationId="{396BC6E8-E213-B6B2-0AB4-A864B3F96815}"/>
          </ac:spMkLst>
        </pc:spChg>
        <pc:spChg chg="del">
          <ac:chgData name="吉澤 開" userId="03c174eacf7b5b0e" providerId="LiveId" clId="{AD623430-390C-4809-8A2B-A6AD3CAF0D26}" dt="2024-04-08T14:56:57.946" v="943" actId="478"/>
          <ac:spMkLst>
            <pc:docMk/>
            <pc:sldMk cId="2308159571" sldId="656"/>
            <ac:spMk id="173" creationId="{58045E08-4BED-3991-CC7F-96F01C30B5BF}"/>
          </ac:spMkLst>
        </pc:spChg>
        <pc:spChg chg="del">
          <ac:chgData name="吉澤 開" userId="03c174eacf7b5b0e" providerId="LiveId" clId="{AD623430-390C-4809-8A2B-A6AD3CAF0D26}" dt="2024-04-08T14:56:57.946" v="943" actId="478"/>
          <ac:spMkLst>
            <pc:docMk/>
            <pc:sldMk cId="2308159571" sldId="656"/>
            <ac:spMk id="177" creationId="{D8FC11B6-C81A-B8C5-A2EA-23D3AFE33C86}"/>
          </ac:spMkLst>
        </pc:spChg>
        <pc:spChg chg="del">
          <ac:chgData name="吉澤 開" userId="03c174eacf7b5b0e" providerId="LiveId" clId="{AD623430-390C-4809-8A2B-A6AD3CAF0D26}" dt="2024-04-08T14:56:57.946" v="943" actId="478"/>
          <ac:spMkLst>
            <pc:docMk/>
            <pc:sldMk cId="2308159571" sldId="656"/>
            <ac:spMk id="187" creationId="{E05D77A5-161E-393A-98C4-BD0D02A7766F}"/>
          </ac:spMkLst>
        </pc:spChg>
        <pc:spChg chg="del">
          <ac:chgData name="吉澤 開" userId="03c174eacf7b5b0e" providerId="LiveId" clId="{AD623430-390C-4809-8A2B-A6AD3CAF0D26}" dt="2024-04-08T14:56:57.946" v="943" actId="478"/>
          <ac:spMkLst>
            <pc:docMk/>
            <pc:sldMk cId="2308159571" sldId="656"/>
            <ac:spMk id="188" creationId="{0005415D-2521-9D09-1612-79B6A45BB701}"/>
          </ac:spMkLst>
        </pc:spChg>
        <pc:spChg chg="del">
          <ac:chgData name="吉澤 開" userId="03c174eacf7b5b0e" providerId="LiveId" clId="{AD623430-390C-4809-8A2B-A6AD3CAF0D26}" dt="2024-04-08T14:56:57.946" v="943" actId="478"/>
          <ac:spMkLst>
            <pc:docMk/>
            <pc:sldMk cId="2308159571" sldId="656"/>
            <ac:spMk id="194" creationId="{B9A75649-11E0-FDF5-E30C-BD75C9160BEC}"/>
          </ac:spMkLst>
        </pc:spChg>
        <pc:spChg chg="del">
          <ac:chgData name="吉澤 開" userId="03c174eacf7b5b0e" providerId="LiveId" clId="{AD623430-390C-4809-8A2B-A6AD3CAF0D26}" dt="2024-04-08T14:56:57.946" v="943" actId="478"/>
          <ac:spMkLst>
            <pc:docMk/>
            <pc:sldMk cId="2308159571" sldId="656"/>
            <ac:spMk id="195" creationId="{4DE8FFB9-B258-333A-E9AD-8DEFB86FF7D1}"/>
          </ac:spMkLst>
        </pc:spChg>
        <pc:spChg chg="del">
          <ac:chgData name="吉澤 開" userId="03c174eacf7b5b0e" providerId="LiveId" clId="{AD623430-390C-4809-8A2B-A6AD3CAF0D26}" dt="2024-04-08T14:56:57.946" v="943" actId="478"/>
          <ac:spMkLst>
            <pc:docMk/>
            <pc:sldMk cId="2308159571" sldId="656"/>
            <ac:spMk id="198" creationId="{8BF51134-E048-343E-E2F2-64BE3CE341F8}"/>
          </ac:spMkLst>
        </pc:spChg>
        <pc:spChg chg="del">
          <ac:chgData name="吉澤 開" userId="03c174eacf7b5b0e" providerId="LiveId" clId="{AD623430-390C-4809-8A2B-A6AD3CAF0D26}" dt="2024-04-08T14:56:57.946" v="943" actId="478"/>
          <ac:spMkLst>
            <pc:docMk/>
            <pc:sldMk cId="2308159571" sldId="656"/>
            <ac:spMk id="199" creationId="{6B9D6A85-C8C7-0492-FE37-9ADDF2FEC4A7}"/>
          </ac:spMkLst>
        </pc:spChg>
        <pc:spChg chg="del">
          <ac:chgData name="吉澤 開" userId="03c174eacf7b5b0e" providerId="LiveId" clId="{AD623430-390C-4809-8A2B-A6AD3CAF0D26}" dt="2024-04-08T14:56:57.946" v="943" actId="478"/>
          <ac:spMkLst>
            <pc:docMk/>
            <pc:sldMk cId="2308159571" sldId="656"/>
            <ac:spMk id="205" creationId="{CADE86CE-534E-75A7-35A0-9DE5F183CF1F}"/>
          </ac:spMkLst>
        </pc:spChg>
        <pc:spChg chg="del">
          <ac:chgData name="吉澤 開" userId="03c174eacf7b5b0e" providerId="LiveId" clId="{AD623430-390C-4809-8A2B-A6AD3CAF0D26}" dt="2024-04-08T14:56:57.946" v="943" actId="478"/>
          <ac:spMkLst>
            <pc:docMk/>
            <pc:sldMk cId="2308159571" sldId="656"/>
            <ac:spMk id="208" creationId="{8198E947-52BF-F9B9-3E9F-E0A351F8A763}"/>
          </ac:spMkLst>
        </pc:spChg>
        <pc:spChg chg="del">
          <ac:chgData name="吉澤 開" userId="03c174eacf7b5b0e" providerId="LiveId" clId="{AD623430-390C-4809-8A2B-A6AD3CAF0D26}" dt="2024-04-08T14:56:57.946" v="943" actId="478"/>
          <ac:spMkLst>
            <pc:docMk/>
            <pc:sldMk cId="2308159571" sldId="656"/>
            <ac:spMk id="209" creationId="{8445C737-FFDC-5D6D-280C-7EC8DDEC5BB9}"/>
          </ac:spMkLst>
        </pc:spChg>
        <pc:spChg chg="del">
          <ac:chgData name="吉澤 開" userId="03c174eacf7b5b0e" providerId="LiveId" clId="{AD623430-390C-4809-8A2B-A6AD3CAF0D26}" dt="2024-04-08T14:56:57.946" v="943" actId="478"/>
          <ac:spMkLst>
            <pc:docMk/>
            <pc:sldMk cId="2308159571" sldId="656"/>
            <ac:spMk id="210" creationId="{080E1E41-83C7-F726-1616-80AA2B2666AA}"/>
          </ac:spMkLst>
        </pc:spChg>
        <pc:spChg chg="del">
          <ac:chgData name="吉澤 開" userId="03c174eacf7b5b0e" providerId="LiveId" clId="{AD623430-390C-4809-8A2B-A6AD3CAF0D26}" dt="2024-04-08T14:56:57.946" v="943" actId="478"/>
          <ac:spMkLst>
            <pc:docMk/>
            <pc:sldMk cId="2308159571" sldId="656"/>
            <ac:spMk id="212" creationId="{837AEB91-339F-9B7F-AAD7-CA5A4E2D4A83}"/>
          </ac:spMkLst>
        </pc:spChg>
        <pc:spChg chg="add del mod">
          <ac:chgData name="吉澤 開" userId="03c174eacf7b5b0e" providerId="LiveId" clId="{AD623430-390C-4809-8A2B-A6AD3CAF0D26}" dt="2024-04-08T14:54:25.774" v="937" actId="478"/>
          <ac:spMkLst>
            <pc:docMk/>
            <pc:sldMk cId="2308159571" sldId="656"/>
            <ac:spMk id="216" creationId="{1AEFD350-D314-C0F5-C78A-2D662957600B}"/>
          </ac:spMkLst>
        </pc:spChg>
        <pc:spChg chg="add del mod">
          <ac:chgData name="吉澤 開" userId="03c174eacf7b5b0e" providerId="LiveId" clId="{AD623430-390C-4809-8A2B-A6AD3CAF0D26}" dt="2024-04-08T15:06:52.964" v="1025" actId="1076"/>
          <ac:spMkLst>
            <pc:docMk/>
            <pc:sldMk cId="2308159571" sldId="656"/>
            <ac:spMk id="217" creationId="{0AD45DDA-4A3E-EBCC-D521-3DE462C41008}"/>
          </ac:spMkLst>
        </pc:spChg>
        <pc:spChg chg="del">
          <ac:chgData name="吉澤 開" userId="03c174eacf7b5b0e" providerId="LiveId" clId="{AD623430-390C-4809-8A2B-A6AD3CAF0D26}" dt="2024-04-08T14:56:57.946" v="943" actId="478"/>
          <ac:spMkLst>
            <pc:docMk/>
            <pc:sldMk cId="2308159571" sldId="656"/>
            <ac:spMk id="218" creationId="{BECF9A92-6733-4ED2-DACD-F7C7AD280C63}"/>
          </ac:spMkLst>
        </pc:spChg>
        <pc:spChg chg="del">
          <ac:chgData name="吉澤 開" userId="03c174eacf7b5b0e" providerId="LiveId" clId="{AD623430-390C-4809-8A2B-A6AD3CAF0D26}" dt="2024-04-08T14:56:57.946" v="943" actId="478"/>
          <ac:spMkLst>
            <pc:docMk/>
            <pc:sldMk cId="2308159571" sldId="656"/>
            <ac:spMk id="219" creationId="{A1DD9C14-E55D-D34D-B53C-4DFE5D85A082}"/>
          </ac:spMkLst>
        </pc:spChg>
        <pc:spChg chg="del">
          <ac:chgData name="吉澤 開" userId="03c174eacf7b5b0e" providerId="LiveId" clId="{AD623430-390C-4809-8A2B-A6AD3CAF0D26}" dt="2024-04-08T14:56:57.946" v="943" actId="478"/>
          <ac:spMkLst>
            <pc:docMk/>
            <pc:sldMk cId="2308159571" sldId="656"/>
            <ac:spMk id="223" creationId="{5F125205-E0D4-4650-15DE-D70E1BC26501}"/>
          </ac:spMkLst>
        </pc:spChg>
        <pc:spChg chg="del">
          <ac:chgData name="吉澤 開" userId="03c174eacf7b5b0e" providerId="LiveId" clId="{AD623430-390C-4809-8A2B-A6AD3CAF0D26}" dt="2024-04-08T14:56:57.946" v="943" actId="478"/>
          <ac:spMkLst>
            <pc:docMk/>
            <pc:sldMk cId="2308159571" sldId="656"/>
            <ac:spMk id="230" creationId="{976D32CC-37F2-5B98-456A-9C50826D0DE7}"/>
          </ac:spMkLst>
        </pc:spChg>
        <pc:spChg chg="del">
          <ac:chgData name="吉澤 開" userId="03c174eacf7b5b0e" providerId="LiveId" clId="{AD623430-390C-4809-8A2B-A6AD3CAF0D26}" dt="2024-04-08T14:56:57.946" v="943" actId="478"/>
          <ac:spMkLst>
            <pc:docMk/>
            <pc:sldMk cId="2308159571" sldId="656"/>
            <ac:spMk id="231" creationId="{9A1F1DD9-257B-555B-9552-72DF23196B1D}"/>
          </ac:spMkLst>
        </pc:spChg>
        <pc:spChg chg="del">
          <ac:chgData name="吉澤 開" userId="03c174eacf7b5b0e" providerId="LiveId" clId="{AD623430-390C-4809-8A2B-A6AD3CAF0D26}" dt="2024-04-08T14:56:57.946" v="943" actId="478"/>
          <ac:spMkLst>
            <pc:docMk/>
            <pc:sldMk cId="2308159571" sldId="656"/>
            <ac:spMk id="232" creationId="{9A7F1D7C-7A48-B750-D01A-AE05842D47B1}"/>
          </ac:spMkLst>
        </pc:spChg>
        <pc:spChg chg="mod">
          <ac:chgData name="吉澤 開" userId="03c174eacf7b5b0e" providerId="LiveId" clId="{AD623430-390C-4809-8A2B-A6AD3CAF0D26}" dt="2024-04-08T14:51:04.432" v="901" actId="14100"/>
          <ac:spMkLst>
            <pc:docMk/>
            <pc:sldMk cId="2308159571" sldId="656"/>
            <ac:spMk id="234" creationId="{32C79DA0-B057-68F3-8AB1-1E21AE7543AE}"/>
          </ac:spMkLst>
        </pc:spChg>
        <pc:spChg chg="mod">
          <ac:chgData name="吉澤 開" userId="03c174eacf7b5b0e" providerId="LiveId" clId="{AD623430-390C-4809-8A2B-A6AD3CAF0D26}" dt="2024-04-08T14:50:55.904" v="900" actId="1076"/>
          <ac:spMkLst>
            <pc:docMk/>
            <pc:sldMk cId="2308159571" sldId="656"/>
            <ac:spMk id="236" creationId="{A7CDD807-B9D5-A3BB-C4F9-592376FA9290}"/>
          </ac:spMkLst>
        </pc:spChg>
        <pc:spChg chg="mod">
          <ac:chgData name="吉澤 開" userId="03c174eacf7b5b0e" providerId="LiveId" clId="{AD623430-390C-4809-8A2B-A6AD3CAF0D26}" dt="2024-04-08T14:51:47.415" v="913" actId="20577"/>
          <ac:spMkLst>
            <pc:docMk/>
            <pc:sldMk cId="2308159571" sldId="656"/>
            <ac:spMk id="238" creationId="{0B1B3CC2-A1B0-18C2-9ADD-37AE84A04202}"/>
          </ac:spMkLst>
        </pc:spChg>
        <pc:spChg chg="del">
          <ac:chgData name="吉澤 開" userId="03c174eacf7b5b0e" providerId="LiveId" clId="{AD623430-390C-4809-8A2B-A6AD3CAF0D26}" dt="2024-04-08T14:56:57.946" v="943" actId="478"/>
          <ac:spMkLst>
            <pc:docMk/>
            <pc:sldMk cId="2308159571" sldId="656"/>
            <ac:spMk id="240" creationId="{EE71D719-2E96-FE13-2B3D-F637363F82D8}"/>
          </ac:spMkLst>
        </pc:spChg>
        <pc:spChg chg="del">
          <ac:chgData name="吉澤 開" userId="03c174eacf7b5b0e" providerId="LiveId" clId="{AD623430-390C-4809-8A2B-A6AD3CAF0D26}" dt="2024-04-08T14:56:57.946" v="943" actId="478"/>
          <ac:spMkLst>
            <pc:docMk/>
            <pc:sldMk cId="2308159571" sldId="656"/>
            <ac:spMk id="241" creationId="{F9423E6C-639A-9888-4171-568447F3B691}"/>
          </ac:spMkLst>
        </pc:spChg>
        <pc:spChg chg="del">
          <ac:chgData name="吉澤 開" userId="03c174eacf7b5b0e" providerId="LiveId" clId="{AD623430-390C-4809-8A2B-A6AD3CAF0D26}" dt="2024-04-08T14:56:57.946" v="943" actId="478"/>
          <ac:spMkLst>
            <pc:docMk/>
            <pc:sldMk cId="2308159571" sldId="656"/>
            <ac:spMk id="242" creationId="{5FEEDBDB-D2CB-9ED1-99F2-B8D3F38A69F0}"/>
          </ac:spMkLst>
        </pc:spChg>
        <pc:spChg chg="del">
          <ac:chgData name="吉澤 開" userId="03c174eacf7b5b0e" providerId="LiveId" clId="{AD623430-390C-4809-8A2B-A6AD3CAF0D26}" dt="2024-04-08T14:56:57.946" v="943" actId="478"/>
          <ac:spMkLst>
            <pc:docMk/>
            <pc:sldMk cId="2308159571" sldId="656"/>
            <ac:spMk id="243" creationId="{485A2338-DE2B-1785-02C8-31A4031D3629}"/>
          </ac:spMkLst>
        </pc:spChg>
        <pc:spChg chg="mod">
          <ac:chgData name="吉澤 開" userId="03c174eacf7b5b0e" providerId="LiveId" clId="{AD623430-390C-4809-8A2B-A6AD3CAF0D26}" dt="2024-04-08T14:51:20.575" v="904" actId="1076"/>
          <ac:spMkLst>
            <pc:docMk/>
            <pc:sldMk cId="2308159571" sldId="656"/>
            <ac:spMk id="245" creationId="{75112413-3A74-9977-9309-DFDBD56BC7A0}"/>
          </ac:spMkLst>
        </pc:spChg>
        <pc:spChg chg="del">
          <ac:chgData name="吉澤 開" userId="03c174eacf7b5b0e" providerId="LiveId" clId="{AD623430-390C-4809-8A2B-A6AD3CAF0D26}" dt="2024-04-08T14:45:32.223" v="842" actId="478"/>
          <ac:spMkLst>
            <pc:docMk/>
            <pc:sldMk cId="2308159571" sldId="656"/>
            <ac:spMk id="246" creationId="{103DE5C8-A547-00E1-7EAB-15A188D38FA8}"/>
          </ac:spMkLst>
        </pc:spChg>
        <pc:spChg chg="del">
          <ac:chgData name="吉澤 開" userId="03c174eacf7b5b0e" providerId="LiveId" clId="{AD623430-390C-4809-8A2B-A6AD3CAF0D26}" dt="2024-04-08T14:45:32.223" v="842" actId="478"/>
          <ac:spMkLst>
            <pc:docMk/>
            <pc:sldMk cId="2308159571" sldId="656"/>
            <ac:spMk id="251" creationId="{8B914065-4C25-C188-03EA-BEBE195E584C}"/>
          </ac:spMkLst>
        </pc:spChg>
        <pc:spChg chg="del">
          <ac:chgData name="吉澤 開" userId="03c174eacf7b5b0e" providerId="LiveId" clId="{AD623430-390C-4809-8A2B-A6AD3CAF0D26}" dt="2024-04-08T14:56:57.946" v="943" actId="478"/>
          <ac:spMkLst>
            <pc:docMk/>
            <pc:sldMk cId="2308159571" sldId="656"/>
            <ac:spMk id="254" creationId="{923122B0-CE6F-594E-9B13-3F55BD0D9F76}"/>
          </ac:spMkLst>
        </pc:spChg>
        <pc:spChg chg="del">
          <ac:chgData name="吉澤 開" userId="03c174eacf7b5b0e" providerId="LiveId" clId="{AD623430-390C-4809-8A2B-A6AD3CAF0D26}" dt="2024-04-08T14:56:57.946" v="943" actId="478"/>
          <ac:spMkLst>
            <pc:docMk/>
            <pc:sldMk cId="2308159571" sldId="656"/>
            <ac:spMk id="256" creationId="{84327E41-8B94-2126-AC15-6F5D7C11ED4F}"/>
          </ac:spMkLst>
        </pc:spChg>
        <pc:spChg chg="del">
          <ac:chgData name="吉澤 開" userId="03c174eacf7b5b0e" providerId="LiveId" clId="{AD623430-390C-4809-8A2B-A6AD3CAF0D26}" dt="2024-04-08T14:56:57.946" v="943" actId="478"/>
          <ac:spMkLst>
            <pc:docMk/>
            <pc:sldMk cId="2308159571" sldId="656"/>
            <ac:spMk id="257" creationId="{3D6C1577-3D9A-3647-7EFC-15DDC9AB8A39}"/>
          </ac:spMkLst>
        </pc:spChg>
        <pc:spChg chg="del">
          <ac:chgData name="吉澤 開" userId="03c174eacf7b5b0e" providerId="LiveId" clId="{AD623430-390C-4809-8A2B-A6AD3CAF0D26}" dt="2024-04-08T14:56:57.946" v="943" actId="478"/>
          <ac:spMkLst>
            <pc:docMk/>
            <pc:sldMk cId="2308159571" sldId="656"/>
            <ac:spMk id="260" creationId="{F56A906C-B689-76A9-FD2C-735FAA1CFF20}"/>
          </ac:spMkLst>
        </pc:spChg>
        <pc:spChg chg="add del">
          <ac:chgData name="吉澤 開" userId="03c174eacf7b5b0e" providerId="LiveId" clId="{AD623430-390C-4809-8A2B-A6AD3CAF0D26}" dt="2024-04-08T14:54:03.678" v="934" actId="478"/>
          <ac:spMkLst>
            <pc:docMk/>
            <pc:sldMk cId="2308159571" sldId="656"/>
            <ac:spMk id="264" creationId="{3E53A955-34A5-182D-E4B9-039A393B5F7F}"/>
          </ac:spMkLst>
        </pc:spChg>
        <pc:spChg chg="add del mod">
          <ac:chgData name="吉澤 開" userId="03c174eacf7b5b0e" providerId="LiveId" clId="{AD623430-390C-4809-8A2B-A6AD3CAF0D26}" dt="2024-04-08T15:03:18.031" v="1013" actId="478"/>
          <ac:spMkLst>
            <pc:docMk/>
            <pc:sldMk cId="2308159571" sldId="656"/>
            <ac:spMk id="265" creationId="{704C54B4-28E0-CB07-48BF-1D812BF4AF92}"/>
          </ac:spMkLst>
        </pc:spChg>
        <pc:spChg chg="del">
          <ac:chgData name="吉澤 開" userId="03c174eacf7b5b0e" providerId="LiveId" clId="{AD623430-390C-4809-8A2B-A6AD3CAF0D26}" dt="2024-04-08T14:56:57.946" v="943" actId="478"/>
          <ac:spMkLst>
            <pc:docMk/>
            <pc:sldMk cId="2308159571" sldId="656"/>
            <ac:spMk id="266" creationId="{FC584B86-6E36-5643-8728-3FE7842E02CD}"/>
          </ac:spMkLst>
        </pc:spChg>
        <pc:spChg chg="del">
          <ac:chgData name="吉澤 開" userId="03c174eacf7b5b0e" providerId="LiveId" clId="{AD623430-390C-4809-8A2B-A6AD3CAF0D26}" dt="2024-04-08T14:56:57.946" v="943" actId="478"/>
          <ac:spMkLst>
            <pc:docMk/>
            <pc:sldMk cId="2308159571" sldId="656"/>
            <ac:spMk id="267" creationId="{CA9B5C71-5A29-4B61-B241-6CF054013779}"/>
          </ac:spMkLst>
        </pc:spChg>
        <pc:spChg chg="del">
          <ac:chgData name="吉澤 開" userId="03c174eacf7b5b0e" providerId="LiveId" clId="{AD623430-390C-4809-8A2B-A6AD3CAF0D26}" dt="2024-04-08T14:56:57.946" v="943" actId="478"/>
          <ac:spMkLst>
            <pc:docMk/>
            <pc:sldMk cId="2308159571" sldId="656"/>
            <ac:spMk id="271" creationId="{F9BC7B7F-70E5-4A81-A6B7-7741231FB986}"/>
          </ac:spMkLst>
        </pc:spChg>
        <pc:spChg chg="del">
          <ac:chgData name="吉澤 開" userId="03c174eacf7b5b0e" providerId="LiveId" clId="{AD623430-390C-4809-8A2B-A6AD3CAF0D26}" dt="2024-04-08T14:45:32.223" v="842" actId="478"/>
          <ac:spMkLst>
            <pc:docMk/>
            <pc:sldMk cId="2308159571" sldId="656"/>
            <ac:spMk id="273" creationId="{2A8AD064-1517-FB6E-B9AE-B9A586FBC5F7}"/>
          </ac:spMkLst>
        </pc:spChg>
        <pc:spChg chg="del">
          <ac:chgData name="吉澤 開" userId="03c174eacf7b5b0e" providerId="LiveId" clId="{AD623430-390C-4809-8A2B-A6AD3CAF0D26}" dt="2024-04-08T14:45:32.223" v="842" actId="478"/>
          <ac:spMkLst>
            <pc:docMk/>
            <pc:sldMk cId="2308159571" sldId="656"/>
            <ac:spMk id="274" creationId="{1838520A-07BF-1EF5-F3CA-540D0F20DBE9}"/>
          </ac:spMkLst>
        </pc:spChg>
        <pc:spChg chg="mod">
          <ac:chgData name="吉澤 開" userId="03c174eacf7b5b0e" providerId="LiveId" clId="{AD623430-390C-4809-8A2B-A6AD3CAF0D26}" dt="2024-04-08T14:51:41.501" v="907" actId="1076"/>
          <ac:spMkLst>
            <pc:docMk/>
            <pc:sldMk cId="2308159571" sldId="656"/>
            <ac:spMk id="278" creationId="{A325B170-32ED-E586-A59E-EEC218BE682A}"/>
          </ac:spMkLst>
        </pc:spChg>
        <pc:spChg chg="mod">
          <ac:chgData name="吉澤 開" userId="03c174eacf7b5b0e" providerId="LiveId" clId="{AD623430-390C-4809-8A2B-A6AD3CAF0D26}" dt="2024-04-08T14:51:34.091" v="906" actId="1076"/>
          <ac:spMkLst>
            <pc:docMk/>
            <pc:sldMk cId="2308159571" sldId="656"/>
            <ac:spMk id="281" creationId="{AF508E3D-F266-9332-6E8C-749F07F31722}"/>
          </ac:spMkLst>
        </pc:spChg>
        <pc:spChg chg="del">
          <ac:chgData name="吉澤 開" userId="03c174eacf7b5b0e" providerId="LiveId" clId="{AD623430-390C-4809-8A2B-A6AD3CAF0D26}" dt="2024-04-08T14:56:57.946" v="943" actId="478"/>
          <ac:spMkLst>
            <pc:docMk/>
            <pc:sldMk cId="2308159571" sldId="656"/>
            <ac:spMk id="283" creationId="{2015FB9C-1E05-9D88-1B5A-37C32D23AD9C}"/>
          </ac:spMkLst>
        </pc:spChg>
        <pc:spChg chg="del">
          <ac:chgData name="吉澤 開" userId="03c174eacf7b5b0e" providerId="LiveId" clId="{AD623430-390C-4809-8A2B-A6AD3CAF0D26}" dt="2024-04-08T14:56:57.946" v="943" actId="478"/>
          <ac:spMkLst>
            <pc:docMk/>
            <pc:sldMk cId="2308159571" sldId="656"/>
            <ac:spMk id="284" creationId="{5AEAC46C-9D30-6CB3-405E-153043CCAA52}"/>
          </ac:spMkLst>
        </pc:spChg>
        <pc:spChg chg="del">
          <ac:chgData name="吉澤 開" userId="03c174eacf7b5b0e" providerId="LiveId" clId="{AD623430-390C-4809-8A2B-A6AD3CAF0D26}" dt="2024-04-08T14:56:57.946" v="943" actId="478"/>
          <ac:spMkLst>
            <pc:docMk/>
            <pc:sldMk cId="2308159571" sldId="656"/>
            <ac:spMk id="285" creationId="{EA3F0666-73CB-7AF6-2677-F0687B6199CF}"/>
          </ac:spMkLst>
        </pc:spChg>
        <pc:spChg chg="del">
          <ac:chgData name="吉澤 開" userId="03c174eacf7b5b0e" providerId="LiveId" clId="{AD623430-390C-4809-8A2B-A6AD3CAF0D26}" dt="2024-04-08T14:56:57.946" v="943" actId="478"/>
          <ac:spMkLst>
            <pc:docMk/>
            <pc:sldMk cId="2308159571" sldId="656"/>
            <ac:spMk id="286" creationId="{739DE3DB-C3CE-8C67-7D83-84ED7A63DE2E}"/>
          </ac:spMkLst>
        </pc:spChg>
        <pc:spChg chg="del">
          <ac:chgData name="吉澤 開" userId="03c174eacf7b5b0e" providerId="LiveId" clId="{AD623430-390C-4809-8A2B-A6AD3CAF0D26}" dt="2024-04-08T14:45:32.223" v="842" actId="478"/>
          <ac:spMkLst>
            <pc:docMk/>
            <pc:sldMk cId="2308159571" sldId="656"/>
            <ac:spMk id="287" creationId="{DEEDDD8C-539C-C5A9-E0A0-A9A8E12EDAC0}"/>
          </ac:spMkLst>
        </pc:spChg>
        <pc:spChg chg="del">
          <ac:chgData name="吉澤 開" userId="03c174eacf7b5b0e" providerId="LiveId" clId="{AD623430-390C-4809-8A2B-A6AD3CAF0D26}" dt="2024-04-08T14:45:32.223" v="842" actId="478"/>
          <ac:spMkLst>
            <pc:docMk/>
            <pc:sldMk cId="2308159571" sldId="656"/>
            <ac:spMk id="288" creationId="{8941E0B6-8989-E2BE-C9BE-2A749125F8BC}"/>
          </ac:spMkLst>
        </pc:spChg>
        <pc:spChg chg="del">
          <ac:chgData name="吉澤 開" userId="03c174eacf7b5b0e" providerId="LiveId" clId="{AD623430-390C-4809-8A2B-A6AD3CAF0D26}" dt="2024-04-08T14:56:57.946" v="943" actId="478"/>
          <ac:spMkLst>
            <pc:docMk/>
            <pc:sldMk cId="2308159571" sldId="656"/>
            <ac:spMk id="289" creationId="{DE0502EA-25D6-EA8C-60F9-230CFEA282B9}"/>
          </ac:spMkLst>
        </pc:spChg>
        <pc:spChg chg="del">
          <ac:chgData name="吉澤 開" userId="03c174eacf7b5b0e" providerId="LiveId" clId="{AD623430-390C-4809-8A2B-A6AD3CAF0D26}" dt="2024-04-08T14:56:57.946" v="943" actId="478"/>
          <ac:spMkLst>
            <pc:docMk/>
            <pc:sldMk cId="2308159571" sldId="656"/>
            <ac:spMk id="291" creationId="{D7697850-A867-5926-7442-D884E0B5C001}"/>
          </ac:spMkLst>
        </pc:spChg>
        <pc:spChg chg="del">
          <ac:chgData name="吉澤 開" userId="03c174eacf7b5b0e" providerId="LiveId" clId="{AD623430-390C-4809-8A2B-A6AD3CAF0D26}" dt="2024-04-08T14:56:57.946" v="943" actId="478"/>
          <ac:spMkLst>
            <pc:docMk/>
            <pc:sldMk cId="2308159571" sldId="656"/>
            <ac:spMk id="292" creationId="{33F5AA70-07B1-D6CB-9E82-90A9D4A15DFD}"/>
          </ac:spMkLst>
        </pc:spChg>
        <pc:spChg chg="del">
          <ac:chgData name="吉澤 開" userId="03c174eacf7b5b0e" providerId="LiveId" clId="{AD623430-390C-4809-8A2B-A6AD3CAF0D26}" dt="2024-04-08T14:56:57.946" v="943" actId="478"/>
          <ac:spMkLst>
            <pc:docMk/>
            <pc:sldMk cId="2308159571" sldId="656"/>
            <ac:spMk id="298" creationId="{1A2FAE19-6BF4-2AF9-3A15-B53F1AFADD7D}"/>
          </ac:spMkLst>
        </pc:spChg>
        <pc:spChg chg="del">
          <ac:chgData name="吉澤 開" userId="03c174eacf7b5b0e" providerId="LiveId" clId="{AD623430-390C-4809-8A2B-A6AD3CAF0D26}" dt="2024-04-08T14:56:57.946" v="943" actId="478"/>
          <ac:spMkLst>
            <pc:docMk/>
            <pc:sldMk cId="2308159571" sldId="656"/>
            <ac:spMk id="299" creationId="{67282605-CCA0-7788-7004-771328B7AD51}"/>
          </ac:spMkLst>
        </pc:spChg>
        <pc:spChg chg="del">
          <ac:chgData name="吉澤 開" userId="03c174eacf7b5b0e" providerId="LiveId" clId="{AD623430-390C-4809-8A2B-A6AD3CAF0D26}" dt="2024-04-08T14:56:57.946" v="943" actId="478"/>
          <ac:spMkLst>
            <pc:docMk/>
            <pc:sldMk cId="2308159571" sldId="656"/>
            <ac:spMk id="300" creationId="{28A9833D-F514-00A8-B163-161D6927F2A9}"/>
          </ac:spMkLst>
        </pc:spChg>
        <pc:spChg chg="add del">
          <ac:chgData name="吉澤 開" userId="03c174eacf7b5b0e" providerId="LiveId" clId="{AD623430-390C-4809-8A2B-A6AD3CAF0D26}" dt="2024-04-08T14:54:01.679" v="933" actId="478"/>
          <ac:spMkLst>
            <pc:docMk/>
            <pc:sldMk cId="2308159571" sldId="656"/>
            <ac:spMk id="301" creationId="{EEDB2792-4F5A-4765-D913-73E705AEC7C8}"/>
          </ac:spMkLst>
        </pc:spChg>
        <pc:spChg chg="add del">
          <ac:chgData name="吉澤 開" userId="03c174eacf7b5b0e" providerId="LiveId" clId="{AD623430-390C-4809-8A2B-A6AD3CAF0D26}" dt="2024-04-08T14:53:30.333" v="921" actId="478"/>
          <ac:spMkLst>
            <pc:docMk/>
            <pc:sldMk cId="2308159571" sldId="656"/>
            <ac:spMk id="302" creationId="{4BD76C5D-1837-BCE4-EDD7-30F8DDEAC916}"/>
          </ac:spMkLst>
        </pc:spChg>
        <pc:spChg chg="mod">
          <ac:chgData name="吉澤 開" userId="03c174eacf7b5b0e" providerId="LiveId" clId="{AD623430-390C-4809-8A2B-A6AD3CAF0D26}" dt="2024-04-08T15:07:14.429" v="1031" actId="1076"/>
          <ac:spMkLst>
            <pc:docMk/>
            <pc:sldMk cId="2308159571" sldId="656"/>
            <ac:spMk id="303" creationId="{337D857E-8F54-7124-7F8C-85A42B7AF172}"/>
          </ac:spMkLst>
        </pc:spChg>
        <pc:spChg chg="add del">
          <ac:chgData name="吉澤 開" userId="03c174eacf7b5b0e" providerId="LiveId" clId="{AD623430-390C-4809-8A2B-A6AD3CAF0D26}" dt="2024-04-08T14:53:21.733" v="916" actId="478"/>
          <ac:spMkLst>
            <pc:docMk/>
            <pc:sldMk cId="2308159571" sldId="656"/>
            <ac:spMk id="304" creationId="{CEA79F1E-3B46-6F3C-F387-27262AFB9830}"/>
          </ac:spMkLst>
        </pc:spChg>
        <pc:spChg chg="add del">
          <ac:chgData name="吉澤 開" userId="03c174eacf7b5b0e" providerId="LiveId" clId="{AD623430-390C-4809-8A2B-A6AD3CAF0D26}" dt="2024-04-08T14:53:24.952" v="918" actId="478"/>
          <ac:spMkLst>
            <pc:docMk/>
            <pc:sldMk cId="2308159571" sldId="656"/>
            <ac:spMk id="306" creationId="{C0985B7F-4800-BF68-1FD0-8A29A8E2C991}"/>
          </ac:spMkLst>
        </pc:spChg>
        <pc:spChg chg="mod">
          <ac:chgData name="吉澤 開" userId="03c174eacf7b5b0e" providerId="LiveId" clId="{AD623430-390C-4809-8A2B-A6AD3CAF0D26}" dt="2024-04-08T15:06:52.964" v="1025" actId="1076"/>
          <ac:spMkLst>
            <pc:docMk/>
            <pc:sldMk cId="2308159571" sldId="656"/>
            <ac:spMk id="348" creationId="{A1DC4C79-A159-4060-6B22-3B63E1CDF97F}"/>
          </ac:spMkLst>
        </pc:spChg>
        <pc:spChg chg="add del mod">
          <ac:chgData name="吉澤 開" userId="03c174eacf7b5b0e" providerId="LiveId" clId="{AD623430-390C-4809-8A2B-A6AD3CAF0D26}" dt="2024-04-08T15:06:52.964" v="1025" actId="1076"/>
          <ac:spMkLst>
            <pc:docMk/>
            <pc:sldMk cId="2308159571" sldId="656"/>
            <ac:spMk id="349" creationId="{57673EF5-93C8-25F2-FB65-DFB8E2DC92A1}"/>
          </ac:spMkLst>
        </pc:spChg>
        <pc:spChg chg="add del">
          <ac:chgData name="吉澤 開" userId="03c174eacf7b5b0e" providerId="LiveId" clId="{AD623430-390C-4809-8A2B-A6AD3CAF0D26}" dt="2024-04-08T14:53:46.010" v="926" actId="478"/>
          <ac:spMkLst>
            <pc:docMk/>
            <pc:sldMk cId="2308159571" sldId="656"/>
            <ac:spMk id="350" creationId="{65FFF438-BD0A-ED4A-5B26-0CC4E6B66920}"/>
          </ac:spMkLst>
        </pc:spChg>
        <pc:spChg chg="add del">
          <ac:chgData name="吉澤 開" userId="03c174eacf7b5b0e" providerId="LiveId" clId="{AD623430-390C-4809-8A2B-A6AD3CAF0D26}" dt="2024-04-08T14:53:41.421" v="924" actId="478"/>
          <ac:spMkLst>
            <pc:docMk/>
            <pc:sldMk cId="2308159571" sldId="656"/>
            <ac:spMk id="351" creationId="{6EB049D0-B7FE-6B38-4AA2-D439C9DAD6BB}"/>
          </ac:spMkLst>
        </pc:spChg>
        <pc:spChg chg="add del">
          <ac:chgData name="吉澤 開" userId="03c174eacf7b5b0e" providerId="LiveId" clId="{AD623430-390C-4809-8A2B-A6AD3CAF0D26}" dt="2024-04-08T14:53:43.072" v="925" actId="478"/>
          <ac:spMkLst>
            <pc:docMk/>
            <pc:sldMk cId="2308159571" sldId="656"/>
            <ac:spMk id="352" creationId="{385CB460-B565-D4D7-8192-3634B0E72F41}"/>
          </ac:spMkLst>
        </pc:spChg>
        <pc:spChg chg="mod">
          <ac:chgData name="吉澤 開" userId="03c174eacf7b5b0e" providerId="LiveId" clId="{AD623430-390C-4809-8A2B-A6AD3CAF0D26}" dt="2024-04-08T15:04:01.069" v="1024" actId="20577"/>
          <ac:spMkLst>
            <pc:docMk/>
            <pc:sldMk cId="2308159571" sldId="656"/>
            <ac:spMk id="353" creationId="{753D44D6-2D3E-510A-4223-05FA84C2F222}"/>
          </ac:spMkLst>
        </pc:spChg>
        <pc:spChg chg="del">
          <ac:chgData name="吉澤 開" userId="03c174eacf7b5b0e" providerId="LiveId" clId="{AD623430-390C-4809-8A2B-A6AD3CAF0D26}" dt="2024-04-08T14:56:57.946" v="943" actId="478"/>
          <ac:spMkLst>
            <pc:docMk/>
            <pc:sldMk cId="2308159571" sldId="656"/>
            <ac:spMk id="364" creationId="{2D3EE57B-EFBC-08BE-F453-321C3D76094A}"/>
          </ac:spMkLst>
        </pc:spChg>
        <pc:spChg chg="del">
          <ac:chgData name="吉澤 開" userId="03c174eacf7b5b0e" providerId="LiveId" clId="{AD623430-390C-4809-8A2B-A6AD3CAF0D26}" dt="2024-04-08T14:56:57.946" v="943" actId="478"/>
          <ac:spMkLst>
            <pc:docMk/>
            <pc:sldMk cId="2308159571" sldId="656"/>
            <ac:spMk id="368" creationId="{5E10D292-8AB3-62AA-B09D-664FDA09D9BF}"/>
          </ac:spMkLst>
        </pc:spChg>
        <pc:spChg chg="del">
          <ac:chgData name="吉澤 開" userId="03c174eacf7b5b0e" providerId="LiveId" clId="{AD623430-390C-4809-8A2B-A6AD3CAF0D26}" dt="2024-04-08T14:56:57.946" v="943" actId="478"/>
          <ac:spMkLst>
            <pc:docMk/>
            <pc:sldMk cId="2308159571" sldId="656"/>
            <ac:spMk id="370" creationId="{EA3941AA-DEDC-3578-F923-C30799F81B15}"/>
          </ac:spMkLst>
        </pc:spChg>
        <pc:spChg chg="del">
          <ac:chgData name="吉澤 開" userId="03c174eacf7b5b0e" providerId="LiveId" clId="{AD623430-390C-4809-8A2B-A6AD3CAF0D26}" dt="2024-04-08T14:56:57.946" v="943" actId="478"/>
          <ac:spMkLst>
            <pc:docMk/>
            <pc:sldMk cId="2308159571" sldId="656"/>
            <ac:spMk id="372" creationId="{44C9B18F-3883-96D1-F612-A2AB32666AAC}"/>
          </ac:spMkLst>
        </pc:spChg>
        <pc:spChg chg="del">
          <ac:chgData name="吉澤 開" userId="03c174eacf7b5b0e" providerId="LiveId" clId="{AD623430-390C-4809-8A2B-A6AD3CAF0D26}" dt="2024-04-08T14:56:57.946" v="943" actId="478"/>
          <ac:spMkLst>
            <pc:docMk/>
            <pc:sldMk cId="2308159571" sldId="656"/>
            <ac:spMk id="374" creationId="{9393B264-C16F-61AB-7862-1A29B15D83AE}"/>
          </ac:spMkLst>
        </pc:spChg>
        <pc:spChg chg="del">
          <ac:chgData name="吉澤 開" userId="03c174eacf7b5b0e" providerId="LiveId" clId="{AD623430-390C-4809-8A2B-A6AD3CAF0D26}" dt="2024-04-08T14:56:57.946" v="943" actId="478"/>
          <ac:spMkLst>
            <pc:docMk/>
            <pc:sldMk cId="2308159571" sldId="656"/>
            <ac:spMk id="375" creationId="{19A5F6B9-1A91-2C0F-5358-B767A4E45968}"/>
          </ac:spMkLst>
        </pc:spChg>
        <pc:spChg chg="del">
          <ac:chgData name="吉澤 開" userId="03c174eacf7b5b0e" providerId="LiveId" clId="{AD623430-390C-4809-8A2B-A6AD3CAF0D26}" dt="2024-04-08T14:56:57.946" v="943" actId="478"/>
          <ac:spMkLst>
            <pc:docMk/>
            <pc:sldMk cId="2308159571" sldId="656"/>
            <ac:spMk id="386" creationId="{9D7AD665-C4DF-ED84-89E0-664C2960C8CE}"/>
          </ac:spMkLst>
        </pc:spChg>
        <pc:spChg chg="del">
          <ac:chgData name="吉澤 開" userId="03c174eacf7b5b0e" providerId="LiveId" clId="{AD623430-390C-4809-8A2B-A6AD3CAF0D26}" dt="2024-04-08T14:56:57.946" v="943" actId="478"/>
          <ac:spMkLst>
            <pc:docMk/>
            <pc:sldMk cId="2308159571" sldId="656"/>
            <ac:spMk id="389" creationId="{B3005B74-E1B5-4190-843D-EA8FC5DDBAC5}"/>
          </ac:spMkLst>
        </pc:spChg>
        <pc:spChg chg="del">
          <ac:chgData name="吉澤 開" userId="03c174eacf7b5b0e" providerId="LiveId" clId="{AD623430-390C-4809-8A2B-A6AD3CAF0D26}" dt="2024-04-08T14:56:57.946" v="943" actId="478"/>
          <ac:spMkLst>
            <pc:docMk/>
            <pc:sldMk cId="2308159571" sldId="656"/>
            <ac:spMk id="390" creationId="{A59D64C7-0EBA-3E76-9F26-4AE084136011}"/>
          </ac:spMkLst>
        </pc:spChg>
        <pc:spChg chg="del">
          <ac:chgData name="吉澤 開" userId="03c174eacf7b5b0e" providerId="LiveId" clId="{AD623430-390C-4809-8A2B-A6AD3CAF0D26}" dt="2024-04-08T14:56:57.946" v="943" actId="478"/>
          <ac:spMkLst>
            <pc:docMk/>
            <pc:sldMk cId="2308159571" sldId="656"/>
            <ac:spMk id="391" creationId="{A3185C2E-FA71-96DB-59CA-EB74B093D901}"/>
          </ac:spMkLst>
        </pc:spChg>
        <pc:spChg chg="del">
          <ac:chgData name="吉澤 開" userId="03c174eacf7b5b0e" providerId="LiveId" clId="{AD623430-390C-4809-8A2B-A6AD3CAF0D26}" dt="2024-04-08T14:56:57.946" v="943" actId="478"/>
          <ac:spMkLst>
            <pc:docMk/>
            <pc:sldMk cId="2308159571" sldId="656"/>
            <ac:spMk id="392" creationId="{C123517C-2CD1-F315-B13B-1821866A72B1}"/>
          </ac:spMkLst>
        </pc:spChg>
        <pc:grpChg chg="add mod">
          <ac:chgData name="吉澤 開" userId="03c174eacf7b5b0e" providerId="LiveId" clId="{AD623430-390C-4809-8A2B-A6AD3CAF0D26}" dt="2024-04-08T15:12:48.263" v="1102" actId="164"/>
          <ac:grpSpMkLst>
            <pc:docMk/>
            <pc:sldMk cId="2308159571" sldId="656"/>
            <ac:grpSpMk id="140" creationId="{A45B636B-FFA8-576B-4B89-A5C3E8F89AE1}"/>
          </ac:grpSpMkLst>
        </pc:grpChg>
        <pc:cxnChg chg="mod">
          <ac:chgData name="吉澤 開" userId="03c174eacf7b5b0e" providerId="LiveId" clId="{AD623430-390C-4809-8A2B-A6AD3CAF0D26}" dt="2024-04-08T14:50:55.904" v="900" actId="1076"/>
          <ac:cxnSpMkLst>
            <pc:docMk/>
            <pc:sldMk cId="2308159571" sldId="656"/>
            <ac:cxnSpMk id="8" creationId="{CABE1616-4E09-9190-5B85-13EAADB305DD}"/>
          </ac:cxnSpMkLst>
        </pc:cxnChg>
        <pc:cxnChg chg="del mod">
          <ac:chgData name="吉澤 開" userId="03c174eacf7b5b0e" providerId="LiveId" clId="{AD623430-390C-4809-8A2B-A6AD3CAF0D26}" dt="2024-04-08T14:45:32.223" v="842" actId="478"/>
          <ac:cxnSpMkLst>
            <pc:docMk/>
            <pc:sldMk cId="2308159571" sldId="656"/>
            <ac:cxnSpMk id="14" creationId="{6F8D5D00-3AA1-FC65-1AAC-EDB13EE2F220}"/>
          </ac:cxnSpMkLst>
        </pc:cxnChg>
        <pc:cxnChg chg="del mod">
          <ac:chgData name="吉澤 開" userId="03c174eacf7b5b0e" providerId="LiveId" clId="{AD623430-390C-4809-8A2B-A6AD3CAF0D26}" dt="2024-04-08T14:45:32.223" v="842" actId="478"/>
          <ac:cxnSpMkLst>
            <pc:docMk/>
            <pc:sldMk cId="2308159571" sldId="656"/>
            <ac:cxnSpMk id="16" creationId="{EA35F180-69FB-5747-19C3-0F7B3B44D90B}"/>
          </ac:cxnSpMkLst>
        </pc:cxnChg>
        <pc:cxnChg chg="add mod">
          <ac:chgData name="吉澤 開" userId="03c174eacf7b5b0e" providerId="LiveId" clId="{AD623430-390C-4809-8A2B-A6AD3CAF0D26}" dt="2024-04-08T15:06:52.964" v="1025" actId="1076"/>
          <ac:cxnSpMkLst>
            <pc:docMk/>
            <pc:sldMk cId="2308159571" sldId="656"/>
            <ac:cxnSpMk id="21" creationId="{5F205D9F-0B05-371B-815D-144683E2F5E6}"/>
          </ac:cxnSpMkLst>
        </pc:cxnChg>
        <pc:cxnChg chg="add mod">
          <ac:chgData name="吉澤 開" userId="03c174eacf7b5b0e" providerId="LiveId" clId="{AD623430-390C-4809-8A2B-A6AD3CAF0D26}" dt="2024-04-08T15:06:52.964" v="1025" actId="1076"/>
          <ac:cxnSpMkLst>
            <pc:docMk/>
            <pc:sldMk cId="2308159571" sldId="656"/>
            <ac:cxnSpMk id="25" creationId="{90AAF775-1A2B-A07A-D8D8-4A7467B434C0}"/>
          </ac:cxnSpMkLst>
        </pc:cxnChg>
        <pc:cxnChg chg="add mod">
          <ac:chgData name="吉澤 開" userId="03c174eacf7b5b0e" providerId="LiveId" clId="{AD623430-390C-4809-8A2B-A6AD3CAF0D26}" dt="2024-04-08T15:06:52.964" v="1025" actId="1076"/>
          <ac:cxnSpMkLst>
            <pc:docMk/>
            <pc:sldMk cId="2308159571" sldId="656"/>
            <ac:cxnSpMk id="26" creationId="{AD21EBEA-D3AB-F6AF-9096-5D1EBC6D2A34}"/>
          </ac:cxnSpMkLst>
        </pc:cxnChg>
        <pc:cxnChg chg="add mod">
          <ac:chgData name="吉澤 開" userId="03c174eacf7b5b0e" providerId="LiveId" clId="{AD623430-390C-4809-8A2B-A6AD3CAF0D26}" dt="2024-04-08T15:06:52.964" v="1025" actId="1076"/>
          <ac:cxnSpMkLst>
            <pc:docMk/>
            <pc:sldMk cId="2308159571" sldId="656"/>
            <ac:cxnSpMk id="27" creationId="{116ACD1B-8E5C-A81E-F73F-1A8B3D615F08}"/>
          </ac:cxnSpMkLst>
        </pc:cxnChg>
        <pc:cxnChg chg="add mod">
          <ac:chgData name="吉澤 開" userId="03c174eacf7b5b0e" providerId="LiveId" clId="{AD623430-390C-4809-8A2B-A6AD3CAF0D26}" dt="2024-04-08T15:06:52.964" v="1025" actId="1076"/>
          <ac:cxnSpMkLst>
            <pc:docMk/>
            <pc:sldMk cId="2308159571" sldId="656"/>
            <ac:cxnSpMk id="41" creationId="{CD9F0847-AD1F-1D26-4BDB-F944DC198F80}"/>
          </ac:cxnSpMkLst>
        </pc:cxnChg>
        <pc:cxnChg chg="add mod">
          <ac:chgData name="吉澤 開" userId="03c174eacf7b5b0e" providerId="LiveId" clId="{AD623430-390C-4809-8A2B-A6AD3CAF0D26}" dt="2024-04-08T15:06:52.964" v="1025" actId="1076"/>
          <ac:cxnSpMkLst>
            <pc:docMk/>
            <pc:sldMk cId="2308159571" sldId="656"/>
            <ac:cxnSpMk id="45" creationId="{47BFD82A-7269-90F8-C250-EC4B76B524DD}"/>
          </ac:cxnSpMkLst>
        </pc:cxnChg>
        <pc:cxnChg chg="add mod">
          <ac:chgData name="吉澤 開" userId="03c174eacf7b5b0e" providerId="LiveId" clId="{AD623430-390C-4809-8A2B-A6AD3CAF0D26}" dt="2024-04-08T15:06:52.964" v="1025" actId="1076"/>
          <ac:cxnSpMkLst>
            <pc:docMk/>
            <pc:sldMk cId="2308159571" sldId="656"/>
            <ac:cxnSpMk id="46" creationId="{D502666D-D406-83C2-948A-92E3BAAEB108}"/>
          </ac:cxnSpMkLst>
        </pc:cxnChg>
        <pc:cxnChg chg="add mod">
          <ac:chgData name="吉澤 開" userId="03c174eacf7b5b0e" providerId="LiveId" clId="{AD623430-390C-4809-8A2B-A6AD3CAF0D26}" dt="2024-04-08T15:06:52.964" v="1025" actId="1076"/>
          <ac:cxnSpMkLst>
            <pc:docMk/>
            <pc:sldMk cId="2308159571" sldId="656"/>
            <ac:cxnSpMk id="47" creationId="{5571AEC9-C033-536D-A721-017C5571DB9F}"/>
          </ac:cxnSpMkLst>
        </pc:cxnChg>
        <pc:cxnChg chg="add mod">
          <ac:chgData name="吉澤 開" userId="03c174eacf7b5b0e" providerId="LiveId" clId="{AD623430-390C-4809-8A2B-A6AD3CAF0D26}" dt="2024-04-08T15:06:52.964" v="1025" actId="1076"/>
          <ac:cxnSpMkLst>
            <pc:docMk/>
            <pc:sldMk cId="2308159571" sldId="656"/>
            <ac:cxnSpMk id="54" creationId="{55FFE8EB-B1AD-73CE-E2D7-C867F09191DE}"/>
          </ac:cxnSpMkLst>
        </pc:cxnChg>
        <pc:cxnChg chg="add mod">
          <ac:chgData name="吉澤 開" userId="03c174eacf7b5b0e" providerId="LiveId" clId="{AD623430-390C-4809-8A2B-A6AD3CAF0D26}" dt="2024-04-08T15:06:52.964" v="1025" actId="1076"/>
          <ac:cxnSpMkLst>
            <pc:docMk/>
            <pc:sldMk cId="2308159571" sldId="656"/>
            <ac:cxnSpMk id="58" creationId="{AD20AAB3-20A2-BF87-FA95-135EB30AEFDF}"/>
          </ac:cxnSpMkLst>
        </pc:cxnChg>
        <pc:cxnChg chg="add mod">
          <ac:chgData name="吉澤 開" userId="03c174eacf7b5b0e" providerId="LiveId" clId="{AD623430-390C-4809-8A2B-A6AD3CAF0D26}" dt="2024-04-08T15:06:52.964" v="1025" actId="1076"/>
          <ac:cxnSpMkLst>
            <pc:docMk/>
            <pc:sldMk cId="2308159571" sldId="656"/>
            <ac:cxnSpMk id="59" creationId="{F329D8B7-2B4F-2D99-19C9-B13ED7BB3300}"/>
          </ac:cxnSpMkLst>
        </pc:cxnChg>
        <pc:cxnChg chg="add mod">
          <ac:chgData name="吉澤 開" userId="03c174eacf7b5b0e" providerId="LiveId" clId="{AD623430-390C-4809-8A2B-A6AD3CAF0D26}" dt="2024-04-08T15:06:52.964" v="1025" actId="1076"/>
          <ac:cxnSpMkLst>
            <pc:docMk/>
            <pc:sldMk cId="2308159571" sldId="656"/>
            <ac:cxnSpMk id="60" creationId="{551A2AAB-E23E-B670-6634-93B7F2410152}"/>
          </ac:cxnSpMkLst>
        </pc:cxnChg>
        <pc:cxnChg chg="mod">
          <ac:chgData name="吉澤 開" userId="03c174eacf7b5b0e" providerId="LiveId" clId="{AD623430-390C-4809-8A2B-A6AD3CAF0D26}" dt="2024-04-08T14:48:20.742" v="875" actId="1076"/>
          <ac:cxnSpMkLst>
            <pc:docMk/>
            <pc:sldMk cId="2308159571" sldId="656"/>
            <ac:cxnSpMk id="134" creationId="{D47E453B-84DA-28E3-A288-5015457541A2}"/>
          </ac:cxnSpMkLst>
        </pc:cxnChg>
        <pc:cxnChg chg="mod">
          <ac:chgData name="吉澤 開" userId="03c174eacf7b5b0e" providerId="LiveId" clId="{AD623430-390C-4809-8A2B-A6AD3CAF0D26}" dt="2024-04-08T14:49:53.006" v="890" actId="14100"/>
          <ac:cxnSpMkLst>
            <pc:docMk/>
            <pc:sldMk cId="2308159571" sldId="656"/>
            <ac:cxnSpMk id="135" creationId="{B65E6074-BD0D-2029-6884-F09554B80402}"/>
          </ac:cxnSpMkLst>
        </pc:cxnChg>
        <pc:cxnChg chg="del">
          <ac:chgData name="吉澤 開" userId="03c174eacf7b5b0e" providerId="LiveId" clId="{AD623430-390C-4809-8A2B-A6AD3CAF0D26}" dt="2024-04-08T14:45:32.223" v="842" actId="478"/>
          <ac:cxnSpMkLst>
            <pc:docMk/>
            <pc:sldMk cId="2308159571" sldId="656"/>
            <ac:cxnSpMk id="136" creationId="{B5F1A655-44E9-1DD0-80D5-7575A6B075DD}"/>
          </ac:cxnSpMkLst>
        </pc:cxnChg>
        <pc:cxnChg chg="del">
          <ac:chgData name="吉澤 開" userId="03c174eacf7b5b0e" providerId="LiveId" clId="{AD623430-390C-4809-8A2B-A6AD3CAF0D26}" dt="2024-04-08T14:45:32.223" v="842" actId="478"/>
          <ac:cxnSpMkLst>
            <pc:docMk/>
            <pc:sldMk cId="2308159571" sldId="656"/>
            <ac:cxnSpMk id="137" creationId="{BC50DD30-0543-7A2E-30E0-3AE09981093D}"/>
          </ac:cxnSpMkLst>
        </pc:cxnChg>
        <pc:cxnChg chg="add del mod">
          <ac:chgData name="吉澤 開" userId="03c174eacf7b5b0e" providerId="LiveId" clId="{AD623430-390C-4809-8A2B-A6AD3CAF0D26}" dt="2024-04-08T14:50:12.195" v="893" actId="14100"/>
          <ac:cxnSpMkLst>
            <pc:docMk/>
            <pc:sldMk cId="2308159571" sldId="656"/>
            <ac:cxnSpMk id="138" creationId="{8C862A29-521B-39FF-58F5-58DCDFC4C7B9}"/>
          </ac:cxnSpMkLst>
        </pc:cxnChg>
        <pc:cxnChg chg="add mod">
          <ac:chgData name="吉澤 開" userId="03c174eacf7b5b0e" providerId="LiveId" clId="{AD623430-390C-4809-8A2B-A6AD3CAF0D26}" dt="2024-04-08T15:27:54.352" v="1306" actId="14100"/>
          <ac:cxnSpMkLst>
            <pc:docMk/>
            <pc:sldMk cId="2308159571" sldId="656"/>
            <ac:cxnSpMk id="141" creationId="{A601F277-B256-FA61-3EF3-5D805CB9FB4C}"/>
          </ac:cxnSpMkLst>
        </pc:cxnChg>
        <pc:cxnChg chg="add mod">
          <ac:chgData name="吉澤 開" userId="03c174eacf7b5b0e" providerId="LiveId" clId="{AD623430-390C-4809-8A2B-A6AD3CAF0D26}" dt="2024-04-08T15:28:27.141" v="1310"/>
          <ac:cxnSpMkLst>
            <pc:docMk/>
            <pc:sldMk cId="2308159571" sldId="656"/>
            <ac:cxnSpMk id="148" creationId="{646CCAB0-9CFB-68EC-5901-549FAC993FF5}"/>
          </ac:cxnSpMkLst>
        </pc:cxnChg>
        <pc:cxnChg chg="add del mod">
          <ac:chgData name="吉澤 開" userId="03c174eacf7b5b0e" providerId="LiveId" clId="{AD623430-390C-4809-8A2B-A6AD3CAF0D26}" dt="2024-04-08T15:31:23.622" v="1322" actId="478"/>
          <ac:cxnSpMkLst>
            <pc:docMk/>
            <pc:sldMk cId="2308159571" sldId="656"/>
            <ac:cxnSpMk id="151" creationId="{22FA1DFB-3EC9-EBD6-67D0-E8035B9D2A23}"/>
          </ac:cxnSpMkLst>
        </pc:cxnChg>
        <pc:cxnChg chg="del mod">
          <ac:chgData name="吉澤 開" userId="03c174eacf7b5b0e" providerId="LiveId" clId="{AD623430-390C-4809-8A2B-A6AD3CAF0D26}" dt="2024-04-08T14:56:57.946" v="943" actId="478"/>
          <ac:cxnSpMkLst>
            <pc:docMk/>
            <pc:sldMk cId="2308159571" sldId="656"/>
            <ac:cxnSpMk id="162" creationId="{4FB9B2D1-A98D-F46F-AC08-5EECE42CA501}"/>
          </ac:cxnSpMkLst>
        </pc:cxnChg>
        <pc:cxnChg chg="del mod">
          <ac:chgData name="吉澤 開" userId="03c174eacf7b5b0e" providerId="LiveId" clId="{AD623430-390C-4809-8A2B-A6AD3CAF0D26}" dt="2024-04-08T14:56:57.946" v="943" actId="478"/>
          <ac:cxnSpMkLst>
            <pc:docMk/>
            <pc:sldMk cId="2308159571" sldId="656"/>
            <ac:cxnSpMk id="165" creationId="{43BC734C-F24B-44F9-9691-C03A5B965B52}"/>
          </ac:cxnSpMkLst>
        </pc:cxnChg>
        <pc:cxnChg chg="del">
          <ac:chgData name="吉澤 開" userId="03c174eacf7b5b0e" providerId="LiveId" clId="{AD623430-390C-4809-8A2B-A6AD3CAF0D26}" dt="2024-04-08T14:56:57.946" v="943" actId="478"/>
          <ac:cxnSpMkLst>
            <pc:docMk/>
            <pc:sldMk cId="2308159571" sldId="656"/>
            <ac:cxnSpMk id="167" creationId="{F1874A30-0ADA-BA18-ADF2-AEAFC8459A07}"/>
          </ac:cxnSpMkLst>
        </pc:cxnChg>
        <pc:cxnChg chg="del">
          <ac:chgData name="吉澤 開" userId="03c174eacf7b5b0e" providerId="LiveId" clId="{AD623430-390C-4809-8A2B-A6AD3CAF0D26}" dt="2024-04-08T14:56:57.946" v="943" actId="478"/>
          <ac:cxnSpMkLst>
            <pc:docMk/>
            <pc:sldMk cId="2308159571" sldId="656"/>
            <ac:cxnSpMk id="178" creationId="{9C085BF1-E6E3-C86B-0687-5F73517A7142}"/>
          </ac:cxnSpMkLst>
        </pc:cxnChg>
        <pc:cxnChg chg="del">
          <ac:chgData name="吉澤 開" userId="03c174eacf7b5b0e" providerId="LiveId" clId="{AD623430-390C-4809-8A2B-A6AD3CAF0D26}" dt="2024-04-08T14:56:57.946" v="943" actId="478"/>
          <ac:cxnSpMkLst>
            <pc:docMk/>
            <pc:sldMk cId="2308159571" sldId="656"/>
            <ac:cxnSpMk id="179" creationId="{A00A0298-7E3A-9310-E499-734BAF5F8035}"/>
          </ac:cxnSpMkLst>
        </pc:cxnChg>
        <pc:cxnChg chg="del">
          <ac:chgData name="吉澤 開" userId="03c174eacf7b5b0e" providerId="LiveId" clId="{AD623430-390C-4809-8A2B-A6AD3CAF0D26}" dt="2024-04-08T14:56:57.946" v="943" actId="478"/>
          <ac:cxnSpMkLst>
            <pc:docMk/>
            <pc:sldMk cId="2308159571" sldId="656"/>
            <ac:cxnSpMk id="180" creationId="{58578D9C-05AA-7C1B-4F99-8877B6464DAE}"/>
          </ac:cxnSpMkLst>
        </pc:cxnChg>
        <pc:cxnChg chg="del">
          <ac:chgData name="吉澤 開" userId="03c174eacf7b5b0e" providerId="LiveId" clId="{AD623430-390C-4809-8A2B-A6AD3CAF0D26}" dt="2024-04-08T14:56:57.946" v="943" actId="478"/>
          <ac:cxnSpMkLst>
            <pc:docMk/>
            <pc:sldMk cId="2308159571" sldId="656"/>
            <ac:cxnSpMk id="181" creationId="{82A3AB43-FB31-D602-932C-20899A40739B}"/>
          </ac:cxnSpMkLst>
        </pc:cxnChg>
        <pc:cxnChg chg="del">
          <ac:chgData name="吉澤 開" userId="03c174eacf7b5b0e" providerId="LiveId" clId="{AD623430-390C-4809-8A2B-A6AD3CAF0D26}" dt="2024-04-08T14:56:57.946" v="943" actId="478"/>
          <ac:cxnSpMkLst>
            <pc:docMk/>
            <pc:sldMk cId="2308159571" sldId="656"/>
            <ac:cxnSpMk id="182" creationId="{16D8514C-0427-392C-EAF7-EED13C53C937}"/>
          </ac:cxnSpMkLst>
        </pc:cxnChg>
        <pc:cxnChg chg="del mod">
          <ac:chgData name="吉澤 開" userId="03c174eacf7b5b0e" providerId="LiveId" clId="{AD623430-390C-4809-8A2B-A6AD3CAF0D26}" dt="2024-04-08T14:56:57.946" v="943" actId="478"/>
          <ac:cxnSpMkLst>
            <pc:docMk/>
            <pc:sldMk cId="2308159571" sldId="656"/>
            <ac:cxnSpMk id="211" creationId="{329E9D8F-2744-65EA-83C7-D2A5103F018D}"/>
          </ac:cxnSpMkLst>
        </pc:cxnChg>
        <pc:cxnChg chg="del mod">
          <ac:chgData name="吉澤 開" userId="03c174eacf7b5b0e" providerId="LiveId" clId="{AD623430-390C-4809-8A2B-A6AD3CAF0D26}" dt="2024-04-08T14:56:57.946" v="943" actId="478"/>
          <ac:cxnSpMkLst>
            <pc:docMk/>
            <pc:sldMk cId="2308159571" sldId="656"/>
            <ac:cxnSpMk id="214" creationId="{D3439300-76A1-5B2E-F4EC-8C6269C8C1DF}"/>
          </ac:cxnSpMkLst>
        </pc:cxnChg>
        <pc:cxnChg chg="del">
          <ac:chgData name="吉澤 開" userId="03c174eacf7b5b0e" providerId="LiveId" clId="{AD623430-390C-4809-8A2B-A6AD3CAF0D26}" dt="2024-04-08T14:56:57.946" v="943" actId="478"/>
          <ac:cxnSpMkLst>
            <pc:docMk/>
            <pc:sldMk cId="2308159571" sldId="656"/>
            <ac:cxnSpMk id="215" creationId="{5EE32506-DFC0-9FF5-7ACA-AD0E2C43A5EF}"/>
          </ac:cxnSpMkLst>
        </pc:cxnChg>
        <pc:cxnChg chg="del mod">
          <ac:chgData name="吉澤 開" userId="03c174eacf7b5b0e" providerId="LiveId" clId="{AD623430-390C-4809-8A2B-A6AD3CAF0D26}" dt="2024-04-08T14:53:23.369" v="917" actId="478"/>
          <ac:cxnSpMkLst>
            <pc:docMk/>
            <pc:sldMk cId="2308159571" sldId="656"/>
            <ac:cxnSpMk id="221" creationId="{47BD8752-0460-B305-E2C8-66CB5BC63AC1}"/>
          </ac:cxnSpMkLst>
        </pc:cxnChg>
        <pc:cxnChg chg="del">
          <ac:chgData name="吉澤 開" userId="03c174eacf7b5b0e" providerId="LiveId" clId="{AD623430-390C-4809-8A2B-A6AD3CAF0D26}" dt="2024-04-08T14:56:57.946" v="943" actId="478"/>
          <ac:cxnSpMkLst>
            <pc:docMk/>
            <pc:sldMk cId="2308159571" sldId="656"/>
            <ac:cxnSpMk id="224" creationId="{AF5D9903-DD84-50E0-04F6-38918651C309}"/>
          </ac:cxnSpMkLst>
        </pc:cxnChg>
        <pc:cxnChg chg="del">
          <ac:chgData name="吉澤 開" userId="03c174eacf7b5b0e" providerId="LiveId" clId="{AD623430-390C-4809-8A2B-A6AD3CAF0D26}" dt="2024-04-08T14:56:57.946" v="943" actId="478"/>
          <ac:cxnSpMkLst>
            <pc:docMk/>
            <pc:sldMk cId="2308159571" sldId="656"/>
            <ac:cxnSpMk id="225" creationId="{910EEEE7-8DB5-25B6-F37B-5EF75E0D4C5E}"/>
          </ac:cxnSpMkLst>
        </pc:cxnChg>
        <pc:cxnChg chg="del">
          <ac:chgData name="吉澤 開" userId="03c174eacf7b5b0e" providerId="LiveId" clId="{AD623430-390C-4809-8A2B-A6AD3CAF0D26}" dt="2024-04-08T14:56:57.946" v="943" actId="478"/>
          <ac:cxnSpMkLst>
            <pc:docMk/>
            <pc:sldMk cId="2308159571" sldId="656"/>
            <ac:cxnSpMk id="226" creationId="{C5F78F09-B341-5512-4758-07A5C5F2DA11}"/>
          </ac:cxnSpMkLst>
        </pc:cxnChg>
        <pc:cxnChg chg="del">
          <ac:chgData name="吉澤 開" userId="03c174eacf7b5b0e" providerId="LiveId" clId="{AD623430-390C-4809-8A2B-A6AD3CAF0D26}" dt="2024-04-08T14:56:57.946" v="943" actId="478"/>
          <ac:cxnSpMkLst>
            <pc:docMk/>
            <pc:sldMk cId="2308159571" sldId="656"/>
            <ac:cxnSpMk id="227" creationId="{55D16423-3744-04B4-1E8B-24DA78E24AF6}"/>
          </ac:cxnSpMkLst>
        </pc:cxnChg>
        <pc:cxnChg chg="del">
          <ac:chgData name="吉澤 開" userId="03c174eacf7b5b0e" providerId="LiveId" clId="{AD623430-390C-4809-8A2B-A6AD3CAF0D26}" dt="2024-04-08T14:56:57.946" v="943" actId="478"/>
          <ac:cxnSpMkLst>
            <pc:docMk/>
            <pc:sldMk cId="2308159571" sldId="656"/>
            <ac:cxnSpMk id="228" creationId="{2DEEFC0A-5FDE-4833-9BEC-09EA19086EAC}"/>
          </ac:cxnSpMkLst>
        </pc:cxnChg>
        <pc:cxnChg chg="mod">
          <ac:chgData name="吉澤 開" userId="03c174eacf7b5b0e" providerId="LiveId" clId="{AD623430-390C-4809-8A2B-A6AD3CAF0D26}" dt="2024-04-08T14:50:55.904" v="900" actId="1076"/>
          <ac:cxnSpMkLst>
            <pc:docMk/>
            <pc:sldMk cId="2308159571" sldId="656"/>
            <ac:cxnSpMk id="239" creationId="{044382F1-5E0C-A5BE-2AB7-DB95C483C142}"/>
          </ac:cxnSpMkLst>
        </pc:cxnChg>
        <pc:cxnChg chg="del">
          <ac:chgData name="吉澤 開" userId="03c174eacf7b5b0e" providerId="LiveId" clId="{AD623430-390C-4809-8A2B-A6AD3CAF0D26}" dt="2024-04-08T14:45:32.223" v="842" actId="478"/>
          <ac:cxnSpMkLst>
            <pc:docMk/>
            <pc:sldMk cId="2308159571" sldId="656"/>
            <ac:cxnSpMk id="248" creationId="{FD7C06E3-8814-678D-ED16-B2071EF61326}"/>
          </ac:cxnSpMkLst>
        </pc:cxnChg>
        <pc:cxnChg chg="del">
          <ac:chgData name="吉澤 開" userId="03c174eacf7b5b0e" providerId="LiveId" clId="{AD623430-390C-4809-8A2B-A6AD3CAF0D26}" dt="2024-04-08T14:45:32.223" v="842" actId="478"/>
          <ac:cxnSpMkLst>
            <pc:docMk/>
            <pc:sldMk cId="2308159571" sldId="656"/>
            <ac:cxnSpMk id="253" creationId="{83C8C3F7-4706-34A4-0F85-4F7953A820AA}"/>
          </ac:cxnSpMkLst>
        </pc:cxnChg>
        <pc:cxnChg chg="del mod">
          <ac:chgData name="吉澤 開" userId="03c174eacf7b5b0e" providerId="LiveId" clId="{AD623430-390C-4809-8A2B-A6AD3CAF0D26}" dt="2024-04-08T14:56:57.946" v="943" actId="478"/>
          <ac:cxnSpMkLst>
            <pc:docMk/>
            <pc:sldMk cId="2308159571" sldId="656"/>
            <ac:cxnSpMk id="258" creationId="{5D802AEE-9136-8A63-02A3-0872FAD09727}"/>
          </ac:cxnSpMkLst>
        </pc:cxnChg>
        <pc:cxnChg chg="del mod">
          <ac:chgData name="吉澤 開" userId="03c174eacf7b5b0e" providerId="LiveId" clId="{AD623430-390C-4809-8A2B-A6AD3CAF0D26}" dt="2024-04-08T14:56:57.946" v="943" actId="478"/>
          <ac:cxnSpMkLst>
            <pc:docMk/>
            <pc:sldMk cId="2308159571" sldId="656"/>
            <ac:cxnSpMk id="262" creationId="{C202F519-4E33-9704-6A88-CEB63A711967}"/>
          </ac:cxnSpMkLst>
        </pc:cxnChg>
        <pc:cxnChg chg="del">
          <ac:chgData name="吉澤 開" userId="03c174eacf7b5b0e" providerId="LiveId" clId="{AD623430-390C-4809-8A2B-A6AD3CAF0D26}" dt="2024-04-08T14:56:57.946" v="943" actId="478"/>
          <ac:cxnSpMkLst>
            <pc:docMk/>
            <pc:sldMk cId="2308159571" sldId="656"/>
            <ac:cxnSpMk id="263" creationId="{53250B51-311C-64AC-F7A2-0FC7FDB56649}"/>
          </ac:cxnSpMkLst>
        </pc:cxnChg>
        <pc:cxnChg chg="del">
          <ac:chgData name="吉澤 開" userId="03c174eacf7b5b0e" providerId="LiveId" clId="{AD623430-390C-4809-8A2B-A6AD3CAF0D26}" dt="2024-04-08T14:56:57.946" v="943" actId="478"/>
          <ac:cxnSpMkLst>
            <pc:docMk/>
            <pc:sldMk cId="2308159571" sldId="656"/>
            <ac:cxnSpMk id="272" creationId="{39040AD5-557D-E562-4C6B-D0235A4551AE}"/>
          </ac:cxnSpMkLst>
        </pc:cxnChg>
        <pc:cxnChg chg="del">
          <ac:chgData name="吉澤 開" userId="03c174eacf7b5b0e" providerId="LiveId" clId="{AD623430-390C-4809-8A2B-A6AD3CAF0D26}" dt="2024-04-08T14:56:57.946" v="943" actId="478"/>
          <ac:cxnSpMkLst>
            <pc:docMk/>
            <pc:sldMk cId="2308159571" sldId="656"/>
            <ac:cxnSpMk id="275" creationId="{34B063C4-56DE-3F47-C86D-88E17FB1ABAF}"/>
          </ac:cxnSpMkLst>
        </pc:cxnChg>
        <pc:cxnChg chg="del">
          <ac:chgData name="吉澤 開" userId="03c174eacf7b5b0e" providerId="LiveId" clId="{AD623430-390C-4809-8A2B-A6AD3CAF0D26}" dt="2024-04-08T14:56:57.946" v="943" actId="478"/>
          <ac:cxnSpMkLst>
            <pc:docMk/>
            <pc:sldMk cId="2308159571" sldId="656"/>
            <ac:cxnSpMk id="276" creationId="{19C66F3C-CD5B-7199-09F4-33E165F56FFE}"/>
          </ac:cxnSpMkLst>
        </pc:cxnChg>
        <pc:cxnChg chg="del">
          <ac:chgData name="吉澤 開" userId="03c174eacf7b5b0e" providerId="LiveId" clId="{AD623430-390C-4809-8A2B-A6AD3CAF0D26}" dt="2024-04-08T14:56:57.946" v="943" actId="478"/>
          <ac:cxnSpMkLst>
            <pc:docMk/>
            <pc:sldMk cId="2308159571" sldId="656"/>
            <ac:cxnSpMk id="280" creationId="{4E744A65-CA14-A559-0629-FF11C0F1C0A2}"/>
          </ac:cxnSpMkLst>
        </pc:cxnChg>
        <pc:cxnChg chg="del">
          <ac:chgData name="吉澤 開" userId="03c174eacf7b5b0e" providerId="LiveId" clId="{AD623430-390C-4809-8A2B-A6AD3CAF0D26}" dt="2024-04-08T14:56:57.946" v="943" actId="478"/>
          <ac:cxnSpMkLst>
            <pc:docMk/>
            <pc:sldMk cId="2308159571" sldId="656"/>
            <ac:cxnSpMk id="282" creationId="{039ABF71-04B6-8A11-82F9-D075B4FB2E9D}"/>
          </ac:cxnSpMkLst>
        </pc:cxnChg>
        <pc:cxnChg chg="mod">
          <ac:chgData name="吉澤 開" userId="03c174eacf7b5b0e" providerId="LiveId" clId="{AD623430-390C-4809-8A2B-A6AD3CAF0D26}" dt="2024-04-08T15:07:14.429" v="1031" actId="1076"/>
          <ac:cxnSpMkLst>
            <pc:docMk/>
            <pc:sldMk cId="2308159571" sldId="656"/>
            <ac:cxnSpMk id="307" creationId="{C1E46DA9-D3DB-C9E0-6D98-7507F85BC54D}"/>
          </ac:cxnSpMkLst>
        </pc:cxnChg>
        <pc:cxnChg chg="mod">
          <ac:chgData name="吉澤 開" userId="03c174eacf7b5b0e" providerId="LiveId" clId="{AD623430-390C-4809-8A2B-A6AD3CAF0D26}" dt="2024-04-08T15:06:52.964" v="1025" actId="1076"/>
          <ac:cxnSpMkLst>
            <pc:docMk/>
            <pc:sldMk cId="2308159571" sldId="656"/>
            <ac:cxnSpMk id="311" creationId="{C7E346DF-62EE-4C46-8684-DFAA050F3547}"/>
          </ac:cxnSpMkLst>
        </pc:cxnChg>
        <pc:cxnChg chg="add del mod">
          <ac:chgData name="吉澤 開" userId="03c174eacf7b5b0e" providerId="LiveId" clId="{AD623430-390C-4809-8A2B-A6AD3CAF0D26}" dt="2024-04-08T15:06:52.964" v="1025" actId="1076"/>
          <ac:cxnSpMkLst>
            <pc:docMk/>
            <pc:sldMk cId="2308159571" sldId="656"/>
            <ac:cxnSpMk id="315" creationId="{1A57C933-BD1D-A764-E459-BA2A49CC88D4}"/>
          </ac:cxnSpMkLst>
        </pc:cxnChg>
        <pc:cxnChg chg="del">
          <ac:chgData name="吉澤 開" userId="03c174eacf7b5b0e" providerId="LiveId" clId="{AD623430-390C-4809-8A2B-A6AD3CAF0D26}" dt="2024-04-08T14:53:49.668" v="928" actId="478"/>
          <ac:cxnSpMkLst>
            <pc:docMk/>
            <pc:sldMk cId="2308159571" sldId="656"/>
            <ac:cxnSpMk id="322" creationId="{3FABE2CF-BC84-D354-B7AF-A1A01C790730}"/>
          </ac:cxnSpMkLst>
        </pc:cxnChg>
        <pc:cxnChg chg="add del mod">
          <ac:chgData name="吉澤 開" userId="03c174eacf7b5b0e" providerId="LiveId" clId="{AD623430-390C-4809-8A2B-A6AD3CAF0D26}" dt="2024-04-08T14:53:47.345" v="927" actId="478"/>
          <ac:cxnSpMkLst>
            <pc:docMk/>
            <pc:sldMk cId="2308159571" sldId="656"/>
            <ac:cxnSpMk id="325" creationId="{C41E6A30-71CD-FEA1-771F-20F7493C1ED5}"/>
          </ac:cxnSpMkLst>
        </pc:cxnChg>
        <pc:cxnChg chg="add del">
          <ac:chgData name="吉澤 開" userId="03c174eacf7b5b0e" providerId="LiveId" clId="{AD623430-390C-4809-8A2B-A6AD3CAF0D26}" dt="2024-04-08T14:53:26.511" v="919" actId="478"/>
          <ac:cxnSpMkLst>
            <pc:docMk/>
            <pc:sldMk cId="2308159571" sldId="656"/>
            <ac:cxnSpMk id="331" creationId="{BA27A2DE-0DE5-C9EA-9053-288C072C6554}"/>
          </ac:cxnSpMkLst>
        </pc:cxnChg>
        <pc:cxnChg chg="add del">
          <ac:chgData name="吉澤 開" userId="03c174eacf7b5b0e" providerId="LiveId" clId="{AD623430-390C-4809-8A2B-A6AD3CAF0D26}" dt="2024-04-08T14:53:28.406" v="920" actId="478"/>
          <ac:cxnSpMkLst>
            <pc:docMk/>
            <pc:sldMk cId="2308159571" sldId="656"/>
            <ac:cxnSpMk id="337" creationId="{96829FDA-D109-1528-8633-71E684F45E42}"/>
          </ac:cxnSpMkLst>
        </pc:cxnChg>
        <pc:cxnChg chg="add del">
          <ac:chgData name="吉澤 開" userId="03c174eacf7b5b0e" providerId="LiveId" clId="{AD623430-390C-4809-8A2B-A6AD3CAF0D26}" dt="2024-04-08T14:53:38.263" v="923" actId="478"/>
          <ac:cxnSpMkLst>
            <pc:docMk/>
            <pc:sldMk cId="2308159571" sldId="656"/>
            <ac:cxnSpMk id="341" creationId="{87FB0480-B531-09F3-DAE4-6E5BED9B1D35}"/>
          </ac:cxnSpMkLst>
        </pc:cxnChg>
        <pc:cxnChg chg="del">
          <ac:chgData name="吉澤 開" userId="03c174eacf7b5b0e" providerId="LiveId" clId="{AD623430-390C-4809-8A2B-A6AD3CAF0D26}" dt="2024-04-08T14:53:36.361" v="922" actId="478"/>
          <ac:cxnSpMkLst>
            <pc:docMk/>
            <pc:sldMk cId="2308159571" sldId="656"/>
            <ac:cxnSpMk id="344" creationId="{25B99A9D-8CDD-9AE9-EF3A-8D4D493EFC26}"/>
          </ac:cxnSpMkLst>
        </pc:cxnChg>
        <pc:cxnChg chg="del">
          <ac:chgData name="吉澤 開" userId="03c174eacf7b5b0e" providerId="LiveId" clId="{AD623430-390C-4809-8A2B-A6AD3CAF0D26}" dt="2024-04-08T14:56:57.946" v="943" actId="478"/>
          <ac:cxnSpMkLst>
            <pc:docMk/>
            <pc:sldMk cId="2308159571" sldId="656"/>
            <ac:cxnSpMk id="355" creationId="{D0FA7EAA-811B-9A67-3242-E07494EA1EBB}"/>
          </ac:cxnSpMkLst>
        </pc:cxnChg>
        <pc:cxnChg chg="del">
          <ac:chgData name="吉澤 開" userId="03c174eacf7b5b0e" providerId="LiveId" clId="{AD623430-390C-4809-8A2B-A6AD3CAF0D26}" dt="2024-04-08T14:56:57.946" v="943" actId="478"/>
          <ac:cxnSpMkLst>
            <pc:docMk/>
            <pc:sldMk cId="2308159571" sldId="656"/>
            <ac:cxnSpMk id="359" creationId="{99FD7881-EACD-D033-C61E-ADECE8D7DF00}"/>
          </ac:cxnSpMkLst>
        </pc:cxnChg>
        <pc:cxnChg chg="del">
          <ac:chgData name="吉澤 開" userId="03c174eacf7b5b0e" providerId="LiveId" clId="{AD623430-390C-4809-8A2B-A6AD3CAF0D26}" dt="2024-04-08T14:56:57.946" v="943" actId="478"/>
          <ac:cxnSpMkLst>
            <pc:docMk/>
            <pc:sldMk cId="2308159571" sldId="656"/>
            <ac:cxnSpMk id="365" creationId="{C6EB4F99-C874-A180-6814-A3A22C83773C}"/>
          </ac:cxnSpMkLst>
        </pc:cxnChg>
        <pc:cxnChg chg="del">
          <ac:chgData name="吉澤 開" userId="03c174eacf7b5b0e" providerId="LiveId" clId="{AD623430-390C-4809-8A2B-A6AD3CAF0D26}" dt="2024-04-08T14:56:57.946" v="943" actId="478"/>
          <ac:cxnSpMkLst>
            <pc:docMk/>
            <pc:sldMk cId="2308159571" sldId="656"/>
            <ac:cxnSpMk id="369" creationId="{17E51F4F-ECA8-5AAD-2654-198615818128}"/>
          </ac:cxnSpMkLst>
        </pc:cxnChg>
        <pc:cxnChg chg="del">
          <ac:chgData name="吉澤 開" userId="03c174eacf7b5b0e" providerId="LiveId" clId="{AD623430-390C-4809-8A2B-A6AD3CAF0D26}" dt="2024-04-08T14:56:57.946" v="943" actId="478"/>
          <ac:cxnSpMkLst>
            <pc:docMk/>
            <pc:sldMk cId="2308159571" sldId="656"/>
            <ac:cxnSpMk id="371" creationId="{54F21302-DD41-06F3-B8C9-FFD584462BAB}"/>
          </ac:cxnSpMkLst>
        </pc:cxnChg>
        <pc:cxnChg chg="del">
          <ac:chgData name="吉澤 開" userId="03c174eacf7b5b0e" providerId="LiveId" clId="{AD623430-390C-4809-8A2B-A6AD3CAF0D26}" dt="2024-04-08T14:56:57.946" v="943" actId="478"/>
          <ac:cxnSpMkLst>
            <pc:docMk/>
            <pc:sldMk cId="2308159571" sldId="656"/>
            <ac:cxnSpMk id="373" creationId="{A68B211E-8E49-E557-CA6E-ECF7306BA739}"/>
          </ac:cxnSpMkLst>
        </pc:cxnChg>
        <pc:cxnChg chg="del">
          <ac:chgData name="吉澤 開" userId="03c174eacf7b5b0e" providerId="LiveId" clId="{AD623430-390C-4809-8A2B-A6AD3CAF0D26}" dt="2024-04-08T14:56:57.946" v="943" actId="478"/>
          <ac:cxnSpMkLst>
            <pc:docMk/>
            <pc:sldMk cId="2308159571" sldId="656"/>
            <ac:cxnSpMk id="379" creationId="{3A8BB5CD-F766-8190-D52F-4A25666A6AD7}"/>
          </ac:cxnSpMkLst>
        </pc:cxnChg>
        <pc:cxnChg chg="del">
          <ac:chgData name="吉澤 開" userId="03c174eacf7b5b0e" providerId="LiveId" clId="{AD623430-390C-4809-8A2B-A6AD3CAF0D26}" dt="2024-04-08T14:56:57.946" v="943" actId="478"/>
          <ac:cxnSpMkLst>
            <pc:docMk/>
            <pc:sldMk cId="2308159571" sldId="656"/>
            <ac:cxnSpMk id="385" creationId="{5D4CF5B5-BF79-FFDC-B3D7-3602FE4B10FE}"/>
          </ac:cxnSpMkLst>
        </pc:cxnChg>
        <pc:cxnChg chg="del mod">
          <ac:chgData name="吉澤 開" userId="03c174eacf7b5b0e" providerId="LiveId" clId="{AD623430-390C-4809-8A2B-A6AD3CAF0D26}" dt="2024-04-08T14:56:57.946" v="943" actId="478"/>
          <ac:cxnSpMkLst>
            <pc:docMk/>
            <pc:sldMk cId="2308159571" sldId="656"/>
            <ac:cxnSpMk id="387" creationId="{3AF7EF7F-83A6-632B-DD11-3F1CB627F7CE}"/>
          </ac:cxnSpMkLst>
        </pc:cxnChg>
      </pc:sldChg>
      <pc:sldChg chg="del">
        <pc:chgData name="吉澤 開" userId="03c174eacf7b5b0e" providerId="LiveId" clId="{AD623430-390C-4809-8A2B-A6AD3CAF0D26}" dt="2024-04-08T14:21:59.657" v="264" actId="47"/>
        <pc:sldMkLst>
          <pc:docMk/>
          <pc:sldMk cId="2758711380" sldId="663"/>
        </pc:sldMkLst>
      </pc:sldChg>
      <pc:sldChg chg="modSp mod modNotesTx">
        <pc:chgData name="吉澤 開" userId="03c174eacf7b5b0e" providerId="LiveId" clId="{AD623430-390C-4809-8A2B-A6AD3CAF0D26}" dt="2024-04-08T14:37:07.914" v="813" actId="20577"/>
        <pc:sldMkLst>
          <pc:docMk/>
          <pc:sldMk cId="1395812136" sldId="666"/>
        </pc:sldMkLst>
        <pc:spChg chg="mod">
          <ac:chgData name="吉澤 開" userId="03c174eacf7b5b0e" providerId="LiveId" clId="{AD623430-390C-4809-8A2B-A6AD3CAF0D26}" dt="2024-04-08T14:37:07.914" v="813" actId="20577"/>
          <ac:spMkLst>
            <pc:docMk/>
            <pc:sldMk cId="1395812136" sldId="666"/>
            <ac:spMk id="4" creationId="{C734972D-2BBE-6D8A-B0FE-7C5E1B2DC101}"/>
          </ac:spMkLst>
        </pc:spChg>
      </pc:sldChg>
      <pc:sldChg chg="del">
        <pc:chgData name="吉澤 開" userId="03c174eacf7b5b0e" providerId="LiveId" clId="{AD623430-390C-4809-8A2B-A6AD3CAF0D26}" dt="2024-04-08T14:21:41.802" v="262" actId="47"/>
        <pc:sldMkLst>
          <pc:docMk/>
          <pc:sldMk cId="1224120902" sldId="668"/>
        </pc:sldMkLst>
      </pc:sldChg>
      <pc:sldChg chg="del">
        <pc:chgData name="吉澤 開" userId="03c174eacf7b5b0e" providerId="LiveId" clId="{AD623430-390C-4809-8A2B-A6AD3CAF0D26}" dt="2024-04-08T14:21:33.846" v="261" actId="47"/>
        <pc:sldMkLst>
          <pc:docMk/>
          <pc:sldMk cId="1663220974" sldId="671"/>
        </pc:sldMkLst>
      </pc:sldChg>
      <pc:sldChg chg="del">
        <pc:chgData name="吉澤 開" userId="03c174eacf7b5b0e" providerId="LiveId" clId="{AD623430-390C-4809-8A2B-A6AD3CAF0D26}" dt="2024-04-08T14:21:54.796" v="263" actId="47"/>
        <pc:sldMkLst>
          <pc:docMk/>
          <pc:sldMk cId="2785593916" sldId="674"/>
        </pc:sldMkLst>
      </pc:sldChg>
      <pc:sldChg chg="del">
        <pc:chgData name="吉澤 開" userId="03c174eacf7b5b0e" providerId="LiveId" clId="{AD623430-390C-4809-8A2B-A6AD3CAF0D26}" dt="2024-04-08T14:22:23.004" v="267" actId="47"/>
        <pc:sldMkLst>
          <pc:docMk/>
          <pc:sldMk cId="3721934792" sldId="675"/>
        </pc:sldMkLst>
      </pc:sldChg>
      <pc:sldChg chg="del">
        <pc:chgData name="吉澤 開" userId="03c174eacf7b5b0e" providerId="LiveId" clId="{AD623430-390C-4809-8A2B-A6AD3CAF0D26}" dt="2024-04-08T14:23:43.114" v="272" actId="47"/>
        <pc:sldMkLst>
          <pc:docMk/>
          <pc:sldMk cId="1474039920" sldId="677"/>
        </pc:sldMkLst>
      </pc:sldChg>
      <pc:sldChg chg="modSp mod modNotesTx">
        <pc:chgData name="吉澤 開" userId="03c174eacf7b5b0e" providerId="LiveId" clId="{AD623430-390C-4809-8A2B-A6AD3CAF0D26}" dt="2024-04-08T14:31:33.764" v="622" actId="20577"/>
        <pc:sldMkLst>
          <pc:docMk/>
          <pc:sldMk cId="958981705" sldId="679"/>
        </pc:sldMkLst>
        <pc:spChg chg="mod">
          <ac:chgData name="吉澤 開" userId="03c174eacf7b5b0e" providerId="LiveId" clId="{AD623430-390C-4809-8A2B-A6AD3CAF0D26}" dt="2024-04-08T14:29:37.606" v="456" actId="20577"/>
          <ac:spMkLst>
            <pc:docMk/>
            <pc:sldMk cId="958981705" sldId="679"/>
            <ac:spMk id="14" creationId="{76BADC0E-D2FD-3C16-CEA2-06FF25589E02}"/>
          </ac:spMkLst>
        </pc:spChg>
      </pc:sldChg>
      <pc:sldChg chg="del">
        <pc:chgData name="吉澤 開" userId="03c174eacf7b5b0e" providerId="LiveId" clId="{AD623430-390C-4809-8A2B-A6AD3CAF0D26}" dt="2024-04-08T14:22:05.072" v="266" actId="47"/>
        <pc:sldMkLst>
          <pc:docMk/>
          <pc:sldMk cId="2526179385" sldId="682"/>
        </pc:sldMkLst>
      </pc:sldChg>
      <pc:sldChg chg="modSp add mod modNotesTx">
        <pc:chgData name="吉澤 開" userId="03c174eacf7b5b0e" providerId="LiveId" clId="{AD623430-390C-4809-8A2B-A6AD3CAF0D26}" dt="2024-04-08T14:24:45.991" v="302" actId="20577"/>
        <pc:sldMkLst>
          <pc:docMk/>
          <pc:sldMk cId="1164152599" sldId="683"/>
        </pc:sldMkLst>
        <pc:spChg chg="mod">
          <ac:chgData name="吉澤 開" userId="03c174eacf7b5b0e" providerId="LiveId" clId="{AD623430-390C-4809-8A2B-A6AD3CAF0D26}" dt="2024-04-08T14:20:59.802" v="257" actId="403"/>
          <ac:spMkLst>
            <pc:docMk/>
            <pc:sldMk cId="1164152599" sldId="683"/>
            <ac:spMk id="2" creationId="{00000000-0000-0000-0000-000000000000}"/>
          </ac:spMkLst>
        </pc:spChg>
        <pc:spChg chg="mod">
          <ac:chgData name="吉澤 開" userId="03c174eacf7b5b0e" providerId="LiveId" clId="{AD623430-390C-4809-8A2B-A6AD3CAF0D26}" dt="2024-04-08T14:24:02.468" v="291" actId="20577"/>
          <ac:spMkLst>
            <pc:docMk/>
            <pc:sldMk cId="1164152599" sldId="683"/>
            <ac:spMk id="3" creationId="{00000000-0000-0000-0000-000000000000}"/>
          </ac:spMkLst>
        </pc:spChg>
      </pc:sldChg>
      <pc:sldChg chg="modSp add mod">
        <pc:chgData name="吉澤 開" userId="03c174eacf7b5b0e" providerId="LiveId" clId="{AD623430-390C-4809-8A2B-A6AD3CAF0D26}" dt="2024-04-08T14:18:33.827" v="188" actId="20577"/>
        <pc:sldMkLst>
          <pc:docMk/>
          <pc:sldMk cId="3495025253" sldId="684"/>
        </pc:sldMkLst>
        <pc:spChg chg="mod">
          <ac:chgData name="吉澤 開" userId="03c174eacf7b5b0e" providerId="LiveId" clId="{AD623430-390C-4809-8A2B-A6AD3CAF0D26}" dt="2024-04-08T14:17:34.775" v="96" actId="20577"/>
          <ac:spMkLst>
            <pc:docMk/>
            <pc:sldMk cId="3495025253" sldId="684"/>
            <ac:spMk id="2" creationId="{00000000-0000-0000-0000-000000000000}"/>
          </ac:spMkLst>
        </pc:spChg>
        <pc:spChg chg="mod">
          <ac:chgData name="吉澤 開" userId="03c174eacf7b5b0e" providerId="LiveId" clId="{AD623430-390C-4809-8A2B-A6AD3CAF0D26}" dt="2024-04-08T14:18:33.827" v="188" actId="20577"/>
          <ac:spMkLst>
            <pc:docMk/>
            <pc:sldMk cId="3495025253" sldId="684"/>
            <ac:spMk id="3" creationId="{00000000-0000-0000-0000-000000000000}"/>
          </ac:spMkLst>
        </pc:spChg>
      </pc:sldChg>
      <pc:sldChg chg="addSp delSp modSp add del mod modShow">
        <pc:chgData name="吉澤 開" userId="03c174eacf7b5b0e" providerId="LiveId" clId="{AD623430-390C-4809-8A2B-A6AD3CAF0D26}" dt="2024-04-08T14:56:26.380" v="941" actId="47"/>
        <pc:sldMkLst>
          <pc:docMk/>
          <pc:sldMk cId="611145445" sldId="685"/>
        </pc:sldMkLst>
        <pc:spChg chg="mod">
          <ac:chgData name="吉澤 開" userId="03c174eacf7b5b0e" providerId="LiveId" clId="{AD623430-390C-4809-8A2B-A6AD3CAF0D26}" dt="2024-04-08T14:38:04.441" v="818" actId="1076"/>
          <ac:spMkLst>
            <pc:docMk/>
            <pc:sldMk cId="611145445" sldId="685"/>
            <ac:spMk id="11" creationId="{3CA672CF-E5D2-D953-659F-E10DF4329440}"/>
          </ac:spMkLst>
        </pc:spChg>
        <pc:spChg chg="mod">
          <ac:chgData name="吉澤 開" userId="03c174eacf7b5b0e" providerId="LiveId" clId="{AD623430-390C-4809-8A2B-A6AD3CAF0D26}" dt="2024-04-08T14:38:04.441" v="818" actId="1076"/>
          <ac:spMkLst>
            <pc:docMk/>
            <pc:sldMk cId="611145445" sldId="685"/>
            <ac:spMk id="17" creationId="{8B735279-97C9-C3E6-114F-FC92632DDFD6}"/>
          </ac:spMkLst>
        </pc:spChg>
        <pc:spChg chg="mod">
          <ac:chgData name="吉澤 開" userId="03c174eacf7b5b0e" providerId="LiveId" clId="{AD623430-390C-4809-8A2B-A6AD3CAF0D26}" dt="2024-04-08T14:38:04.441" v="818" actId="1076"/>
          <ac:spMkLst>
            <pc:docMk/>
            <pc:sldMk cId="611145445" sldId="685"/>
            <ac:spMk id="52" creationId="{0DCAEFCD-9304-1968-E612-EDF1AA2B0187}"/>
          </ac:spMkLst>
        </pc:spChg>
        <pc:spChg chg="mod">
          <ac:chgData name="吉澤 開" userId="03c174eacf7b5b0e" providerId="LiveId" clId="{AD623430-390C-4809-8A2B-A6AD3CAF0D26}" dt="2024-04-08T14:38:04.441" v="818" actId="1076"/>
          <ac:spMkLst>
            <pc:docMk/>
            <pc:sldMk cId="611145445" sldId="685"/>
            <ac:spMk id="143" creationId="{9E743A00-235B-F584-8EB5-B414752F988A}"/>
          </ac:spMkLst>
        </pc:spChg>
        <pc:spChg chg="mod">
          <ac:chgData name="吉澤 開" userId="03c174eacf7b5b0e" providerId="LiveId" clId="{AD623430-390C-4809-8A2B-A6AD3CAF0D26}" dt="2024-04-08T14:38:04.441" v="818" actId="1076"/>
          <ac:spMkLst>
            <pc:docMk/>
            <pc:sldMk cId="611145445" sldId="685"/>
            <ac:spMk id="145" creationId="{F26B2746-4AA9-8135-4E69-BDACE660C854}"/>
          </ac:spMkLst>
        </pc:spChg>
        <pc:spChg chg="mod">
          <ac:chgData name="吉澤 開" userId="03c174eacf7b5b0e" providerId="LiveId" clId="{AD623430-390C-4809-8A2B-A6AD3CAF0D26}" dt="2024-04-08T14:38:04.441" v="818" actId="1076"/>
          <ac:spMkLst>
            <pc:docMk/>
            <pc:sldMk cId="611145445" sldId="685"/>
            <ac:spMk id="147" creationId="{1D08DE7D-444D-7C3F-2016-495E41308385}"/>
          </ac:spMkLst>
        </pc:spChg>
        <pc:spChg chg="mod">
          <ac:chgData name="吉澤 開" userId="03c174eacf7b5b0e" providerId="LiveId" clId="{AD623430-390C-4809-8A2B-A6AD3CAF0D26}" dt="2024-04-08T14:38:04.441" v="818" actId="1076"/>
          <ac:spMkLst>
            <pc:docMk/>
            <pc:sldMk cId="611145445" sldId="685"/>
            <ac:spMk id="149" creationId="{8624AE98-59C5-0B9F-10D2-F6066056B40C}"/>
          </ac:spMkLst>
        </pc:spChg>
        <pc:spChg chg="mod">
          <ac:chgData name="吉澤 開" userId="03c174eacf7b5b0e" providerId="LiveId" clId="{AD623430-390C-4809-8A2B-A6AD3CAF0D26}" dt="2024-04-08T14:38:04.441" v="818" actId="1076"/>
          <ac:spMkLst>
            <pc:docMk/>
            <pc:sldMk cId="611145445" sldId="685"/>
            <ac:spMk id="150" creationId="{66D4A048-C24E-7FE5-7C11-1BF6C01A9109}"/>
          </ac:spMkLst>
        </pc:spChg>
        <pc:spChg chg="mod">
          <ac:chgData name="吉澤 開" userId="03c174eacf7b5b0e" providerId="LiveId" clId="{AD623430-390C-4809-8A2B-A6AD3CAF0D26}" dt="2024-04-08T14:38:04.441" v="818" actId="1076"/>
          <ac:spMkLst>
            <pc:docMk/>
            <pc:sldMk cId="611145445" sldId="685"/>
            <ac:spMk id="157" creationId="{6B0651A4-672D-41AC-6070-552BC403863B}"/>
          </ac:spMkLst>
        </pc:spChg>
        <pc:spChg chg="mod">
          <ac:chgData name="吉澤 開" userId="03c174eacf7b5b0e" providerId="LiveId" clId="{AD623430-390C-4809-8A2B-A6AD3CAF0D26}" dt="2024-04-08T14:38:04.441" v="818" actId="1076"/>
          <ac:spMkLst>
            <pc:docMk/>
            <pc:sldMk cId="611145445" sldId="685"/>
            <ac:spMk id="159" creationId="{F0E5EC84-2FFB-905B-47C3-3D03A1339588}"/>
          </ac:spMkLst>
        </pc:spChg>
        <pc:spChg chg="add del">
          <ac:chgData name="吉澤 開" userId="03c174eacf7b5b0e" providerId="LiveId" clId="{AD623430-390C-4809-8A2B-A6AD3CAF0D26}" dt="2024-04-08T14:38:04.932" v="819" actId="478"/>
          <ac:spMkLst>
            <pc:docMk/>
            <pc:sldMk cId="611145445" sldId="685"/>
            <ac:spMk id="160" creationId="{273C8AED-695E-9D7D-1919-A16ECD0F9180}"/>
          </ac:spMkLst>
        </pc:spChg>
        <pc:spChg chg="add del">
          <ac:chgData name="吉澤 開" userId="03c174eacf7b5b0e" providerId="LiveId" clId="{AD623430-390C-4809-8A2B-A6AD3CAF0D26}" dt="2024-04-08T14:38:04.932" v="819" actId="478"/>
          <ac:spMkLst>
            <pc:docMk/>
            <pc:sldMk cId="611145445" sldId="685"/>
            <ac:spMk id="161" creationId="{EDC62CE3-C6CD-ADE4-6192-F4C7AF7F2509}"/>
          </ac:spMkLst>
        </pc:spChg>
        <pc:spChg chg="add del">
          <ac:chgData name="吉澤 開" userId="03c174eacf7b5b0e" providerId="LiveId" clId="{AD623430-390C-4809-8A2B-A6AD3CAF0D26}" dt="2024-04-08T14:38:04.932" v="819" actId="478"/>
          <ac:spMkLst>
            <pc:docMk/>
            <pc:sldMk cId="611145445" sldId="685"/>
            <ac:spMk id="163" creationId="{408FFF53-310B-56A7-469B-236F98678989}"/>
          </ac:spMkLst>
        </pc:spChg>
        <pc:spChg chg="add del">
          <ac:chgData name="吉澤 開" userId="03c174eacf7b5b0e" providerId="LiveId" clId="{AD623430-390C-4809-8A2B-A6AD3CAF0D26}" dt="2024-04-08T14:38:04.932" v="819" actId="478"/>
          <ac:spMkLst>
            <pc:docMk/>
            <pc:sldMk cId="611145445" sldId="685"/>
            <ac:spMk id="168" creationId="{BCB7540D-D47C-9897-640C-6C3B4D3C8178}"/>
          </ac:spMkLst>
        </pc:spChg>
        <pc:spChg chg="add del">
          <ac:chgData name="吉澤 開" userId="03c174eacf7b5b0e" providerId="LiveId" clId="{AD623430-390C-4809-8A2B-A6AD3CAF0D26}" dt="2024-04-08T14:38:04.932" v="819" actId="478"/>
          <ac:spMkLst>
            <pc:docMk/>
            <pc:sldMk cId="611145445" sldId="685"/>
            <ac:spMk id="169" creationId="{60BD0605-EAA0-37CB-6799-5B121E3987B0}"/>
          </ac:spMkLst>
        </pc:spChg>
        <pc:spChg chg="add del">
          <ac:chgData name="吉澤 開" userId="03c174eacf7b5b0e" providerId="LiveId" clId="{AD623430-390C-4809-8A2B-A6AD3CAF0D26}" dt="2024-04-08T14:38:04.932" v="819" actId="478"/>
          <ac:spMkLst>
            <pc:docMk/>
            <pc:sldMk cId="611145445" sldId="685"/>
            <ac:spMk id="170" creationId="{8484B1F0-B67D-616F-F595-72661EEC1DFF}"/>
          </ac:spMkLst>
        </pc:spChg>
        <pc:spChg chg="add del">
          <ac:chgData name="吉澤 開" userId="03c174eacf7b5b0e" providerId="LiveId" clId="{AD623430-390C-4809-8A2B-A6AD3CAF0D26}" dt="2024-04-08T14:38:04.932" v="819" actId="478"/>
          <ac:spMkLst>
            <pc:docMk/>
            <pc:sldMk cId="611145445" sldId="685"/>
            <ac:spMk id="171" creationId="{D6057D97-122A-26CA-46EA-128F4FCD9C35}"/>
          </ac:spMkLst>
        </pc:spChg>
        <pc:spChg chg="add del">
          <ac:chgData name="吉澤 開" userId="03c174eacf7b5b0e" providerId="LiveId" clId="{AD623430-390C-4809-8A2B-A6AD3CAF0D26}" dt="2024-04-08T14:38:04.932" v="819" actId="478"/>
          <ac:spMkLst>
            <pc:docMk/>
            <pc:sldMk cId="611145445" sldId="685"/>
            <ac:spMk id="172" creationId="{396BC6E8-E213-B6B2-0AB4-A864B3F96815}"/>
          </ac:spMkLst>
        </pc:spChg>
        <pc:spChg chg="add del">
          <ac:chgData name="吉澤 開" userId="03c174eacf7b5b0e" providerId="LiveId" clId="{AD623430-390C-4809-8A2B-A6AD3CAF0D26}" dt="2024-04-08T14:38:04.932" v="819" actId="478"/>
          <ac:spMkLst>
            <pc:docMk/>
            <pc:sldMk cId="611145445" sldId="685"/>
            <ac:spMk id="173" creationId="{58045E08-4BED-3991-CC7F-96F01C30B5BF}"/>
          </ac:spMkLst>
        </pc:spChg>
        <pc:spChg chg="add del">
          <ac:chgData name="吉澤 開" userId="03c174eacf7b5b0e" providerId="LiveId" clId="{AD623430-390C-4809-8A2B-A6AD3CAF0D26}" dt="2024-04-08T14:38:04.932" v="819" actId="478"/>
          <ac:spMkLst>
            <pc:docMk/>
            <pc:sldMk cId="611145445" sldId="685"/>
            <ac:spMk id="177" creationId="{D8FC11B6-C81A-B8C5-A2EA-23D3AFE33C86}"/>
          </ac:spMkLst>
        </pc:spChg>
        <pc:spChg chg="add del">
          <ac:chgData name="吉澤 開" userId="03c174eacf7b5b0e" providerId="LiveId" clId="{AD623430-390C-4809-8A2B-A6AD3CAF0D26}" dt="2024-04-08T14:38:04.932" v="819" actId="478"/>
          <ac:spMkLst>
            <pc:docMk/>
            <pc:sldMk cId="611145445" sldId="685"/>
            <ac:spMk id="187" creationId="{E05D77A5-161E-393A-98C4-BD0D02A7766F}"/>
          </ac:spMkLst>
        </pc:spChg>
        <pc:spChg chg="add del">
          <ac:chgData name="吉澤 開" userId="03c174eacf7b5b0e" providerId="LiveId" clId="{AD623430-390C-4809-8A2B-A6AD3CAF0D26}" dt="2024-04-08T14:38:04.932" v="819" actId="478"/>
          <ac:spMkLst>
            <pc:docMk/>
            <pc:sldMk cId="611145445" sldId="685"/>
            <ac:spMk id="188" creationId="{0005415D-2521-9D09-1612-79B6A45BB701}"/>
          </ac:spMkLst>
        </pc:spChg>
        <pc:spChg chg="add del">
          <ac:chgData name="吉澤 開" userId="03c174eacf7b5b0e" providerId="LiveId" clId="{AD623430-390C-4809-8A2B-A6AD3CAF0D26}" dt="2024-04-08T14:38:04.932" v="819" actId="478"/>
          <ac:spMkLst>
            <pc:docMk/>
            <pc:sldMk cId="611145445" sldId="685"/>
            <ac:spMk id="194" creationId="{B9A75649-11E0-FDF5-E30C-BD75C9160BEC}"/>
          </ac:spMkLst>
        </pc:spChg>
        <pc:spChg chg="add del">
          <ac:chgData name="吉澤 開" userId="03c174eacf7b5b0e" providerId="LiveId" clId="{AD623430-390C-4809-8A2B-A6AD3CAF0D26}" dt="2024-04-08T14:38:04.932" v="819" actId="478"/>
          <ac:spMkLst>
            <pc:docMk/>
            <pc:sldMk cId="611145445" sldId="685"/>
            <ac:spMk id="195" creationId="{4DE8FFB9-B258-333A-E9AD-8DEFB86FF7D1}"/>
          </ac:spMkLst>
        </pc:spChg>
        <pc:spChg chg="add del">
          <ac:chgData name="吉澤 開" userId="03c174eacf7b5b0e" providerId="LiveId" clId="{AD623430-390C-4809-8A2B-A6AD3CAF0D26}" dt="2024-04-08T14:38:04.932" v="819" actId="478"/>
          <ac:spMkLst>
            <pc:docMk/>
            <pc:sldMk cId="611145445" sldId="685"/>
            <ac:spMk id="198" creationId="{8BF51134-E048-343E-E2F2-64BE3CE341F8}"/>
          </ac:spMkLst>
        </pc:spChg>
        <pc:spChg chg="add del">
          <ac:chgData name="吉澤 開" userId="03c174eacf7b5b0e" providerId="LiveId" clId="{AD623430-390C-4809-8A2B-A6AD3CAF0D26}" dt="2024-04-08T14:38:04.932" v="819" actId="478"/>
          <ac:spMkLst>
            <pc:docMk/>
            <pc:sldMk cId="611145445" sldId="685"/>
            <ac:spMk id="199" creationId="{6B9D6A85-C8C7-0492-FE37-9ADDF2FEC4A7}"/>
          </ac:spMkLst>
        </pc:spChg>
        <pc:spChg chg="add del">
          <ac:chgData name="吉澤 開" userId="03c174eacf7b5b0e" providerId="LiveId" clId="{AD623430-390C-4809-8A2B-A6AD3CAF0D26}" dt="2024-04-08T14:38:04.932" v="819" actId="478"/>
          <ac:spMkLst>
            <pc:docMk/>
            <pc:sldMk cId="611145445" sldId="685"/>
            <ac:spMk id="205" creationId="{CADE86CE-534E-75A7-35A0-9DE5F183CF1F}"/>
          </ac:spMkLst>
        </pc:spChg>
        <pc:spChg chg="add del">
          <ac:chgData name="吉澤 開" userId="03c174eacf7b5b0e" providerId="LiveId" clId="{AD623430-390C-4809-8A2B-A6AD3CAF0D26}" dt="2024-04-08T14:38:04.932" v="819" actId="478"/>
          <ac:spMkLst>
            <pc:docMk/>
            <pc:sldMk cId="611145445" sldId="685"/>
            <ac:spMk id="208" creationId="{8198E947-52BF-F9B9-3E9F-E0A351F8A763}"/>
          </ac:spMkLst>
        </pc:spChg>
        <pc:spChg chg="add del">
          <ac:chgData name="吉澤 開" userId="03c174eacf7b5b0e" providerId="LiveId" clId="{AD623430-390C-4809-8A2B-A6AD3CAF0D26}" dt="2024-04-08T14:38:04.932" v="819" actId="478"/>
          <ac:spMkLst>
            <pc:docMk/>
            <pc:sldMk cId="611145445" sldId="685"/>
            <ac:spMk id="209" creationId="{8445C737-FFDC-5D6D-280C-7EC8DDEC5BB9}"/>
          </ac:spMkLst>
        </pc:spChg>
        <pc:spChg chg="add del">
          <ac:chgData name="吉澤 開" userId="03c174eacf7b5b0e" providerId="LiveId" clId="{AD623430-390C-4809-8A2B-A6AD3CAF0D26}" dt="2024-04-08T14:38:04.932" v="819" actId="478"/>
          <ac:spMkLst>
            <pc:docMk/>
            <pc:sldMk cId="611145445" sldId="685"/>
            <ac:spMk id="210" creationId="{080E1E41-83C7-F726-1616-80AA2B2666AA}"/>
          </ac:spMkLst>
        </pc:spChg>
        <pc:spChg chg="add del">
          <ac:chgData name="吉澤 開" userId="03c174eacf7b5b0e" providerId="LiveId" clId="{AD623430-390C-4809-8A2B-A6AD3CAF0D26}" dt="2024-04-08T14:38:04.932" v="819" actId="478"/>
          <ac:spMkLst>
            <pc:docMk/>
            <pc:sldMk cId="611145445" sldId="685"/>
            <ac:spMk id="212" creationId="{837AEB91-339F-9B7F-AAD7-CA5A4E2D4A83}"/>
          </ac:spMkLst>
        </pc:spChg>
        <pc:spChg chg="add del">
          <ac:chgData name="吉澤 開" userId="03c174eacf7b5b0e" providerId="LiveId" clId="{AD623430-390C-4809-8A2B-A6AD3CAF0D26}" dt="2024-04-08T14:38:04.932" v="819" actId="478"/>
          <ac:spMkLst>
            <pc:docMk/>
            <pc:sldMk cId="611145445" sldId="685"/>
            <ac:spMk id="216" creationId="{1AEFD350-D314-C0F5-C78A-2D662957600B}"/>
          </ac:spMkLst>
        </pc:spChg>
        <pc:spChg chg="add del">
          <ac:chgData name="吉澤 開" userId="03c174eacf7b5b0e" providerId="LiveId" clId="{AD623430-390C-4809-8A2B-A6AD3CAF0D26}" dt="2024-04-08T14:38:04.932" v="819" actId="478"/>
          <ac:spMkLst>
            <pc:docMk/>
            <pc:sldMk cId="611145445" sldId="685"/>
            <ac:spMk id="217" creationId="{0AD45DDA-4A3E-EBCC-D521-3DE462C41008}"/>
          </ac:spMkLst>
        </pc:spChg>
        <pc:spChg chg="add del">
          <ac:chgData name="吉澤 開" userId="03c174eacf7b5b0e" providerId="LiveId" clId="{AD623430-390C-4809-8A2B-A6AD3CAF0D26}" dt="2024-04-08T14:38:04.932" v="819" actId="478"/>
          <ac:spMkLst>
            <pc:docMk/>
            <pc:sldMk cId="611145445" sldId="685"/>
            <ac:spMk id="218" creationId="{BECF9A92-6733-4ED2-DACD-F7C7AD280C63}"/>
          </ac:spMkLst>
        </pc:spChg>
        <pc:spChg chg="add del">
          <ac:chgData name="吉澤 開" userId="03c174eacf7b5b0e" providerId="LiveId" clId="{AD623430-390C-4809-8A2B-A6AD3CAF0D26}" dt="2024-04-08T14:38:04.932" v="819" actId="478"/>
          <ac:spMkLst>
            <pc:docMk/>
            <pc:sldMk cId="611145445" sldId="685"/>
            <ac:spMk id="219" creationId="{A1DD9C14-E55D-D34D-B53C-4DFE5D85A082}"/>
          </ac:spMkLst>
        </pc:spChg>
        <pc:spChg chg="add del">
          <ac:chgData name="吉澤 開" userId="03c174eacf7b5b0e" providerId="LiveId" clId="{AD623430-390C-4809-8A2B-A6AD3CAF0D26}" dt="2024-04-08T14:38:04.932" v="819" actId="478"/>
          <ac:spMkLst>
            <pc:docMk/>
            <pc:sldMk cId="611145445" sldId="685"/>
            <ac:spMk id="223" creationId="{5F125205-E0D4-4650-15DE-D70E1BC26501}"/>
          </ac:spMkLst>
        </pc:spChg>
        <pc:spChg chg="add del">
          <ac:chgData name="吉澤 開" userId="03c174eacf7b5b0e" providerId="LiveId" clId="{AD623430-390C-4809-8A2B-A6AD3CAF0D26}" dt="2024-04-08T14:38:04.932" v="819" actId="478"/>
          <ac:spMkLst>
            <pc:docMk/>
            <pc:sldMk cId="611145445" sldId="685"/>
            <ac:spMk id="230" creationId="{976D32CC-37F2-5B98-456A-9C50826D0DE7}"/>
          </ac:spMkLst>
        </pc:spChg>
        <pc:spChg chg="add del">
          <ac:chgData name="吉澤 開" userId="03c174eacf7b5b0e" providerId="LiveId" clId="{AD623430-390C-4809-8A2B-A6AD3CAF0D26}" dt="2024-04-08T14:38:04.932" v="819" actId="478"/>
          <ac:spMkLst>
            <pc:docMk/>
            <pc:sldMk cId="611145445" sldId="685"/>
            <ac:spMk id="231" creationId="{9A1F1DD9-257B-555B-9552-72DF23196B1D}"/>
          </ac:spMkLst>
        </pc:spChg>
        <pc:spChg chg="add del">
          <ac:chgData name="吉澤 開" userId="03c174eacf7b5b0e" providerId="LiveId" clId="{AD623430-390C-4809-8A2B-A6AD3CAF0D26}" dt="2024-04-08T14:38:04.932" v="819" actId="478"/>
          <ac:spMkLst>
            <pc:docMk/>
            <pc:sldMk cId="611145445" sldId="685"/>
            <ac:spMk id="232" creationId="{9A7F1D7C-7A48-B750-D01A-AE05842D47B1}"/>
          </ac:spMkLst>
        </pc:spChg>
        <pc:spChg chg="mod">
          <ac:chgData name="吉澤 開" userId="03c174eacf7b5b0e" providerId="LiveId" clId="{AD623430-390C-4809-8A2B-A6AD3CAF0D26}" dt="2024-04-08T14:38:04.441" v="818" actId="1076"/>
          <ac:spMkLst>
            <pc:docMk/>
            <pc:sldMk cId="611145445" sldId="685"/>
            <ac:spMk id="234" creationId="{32C79DA0-B057-68F3-8AB1-1E21AE7543AE}"/>
          </ac:spMkLst>
        </pc:spChg>
        <pc:spChg chg="mod">
          <ac:chgData name="吉澤 開" userId="03c174eacf7b5b0e" providerId="LiveId" clId="{AD623430-390C-4809-8A2B-A6AD3CAF0D26}" dt="2024-04-08T14:38:04.441" v="818" actId="1076"/>
          <ac:spMkLst>
            <pc:docMk/>
            <pc:sldMk cId="611145445" sldId="685"/>
            <ac:spMk id="236" creationId="{A7CDD807-B9D5-A3BB-C4F9-592376FA9290}"/>
          </ac:spMkLst>
        </pc:spChg>
        <pc:spChg chg="mod">
          <ac:chgData name="吉澤 開" userId="03c174eacf7b5b0e" providerId="LiveId" clId="{AD623430-390C-4809-8A2B-A6AD3CAF0D26}" dt="2024-04-08T14:38:04.441" v="818" actId="1076"/>
          <ac:spMkLst>
            <pc:docMk/>
            <pc:sldMk cId="611145445" sldId="685"/>
            <ac:spMk id="238" creationId="{0B1B3CC2-A1B0-18C2-9ADD-37AE84A04202}"/>
          </ac:spMkLst>
        </pc:spChg>
        <pc:spChg chg="add del">
          <ac:chgData name="吉澤 開" userId="03c174eacf7b5b0e" providerId="LiveId" clId="{AD623430-390C-4809-8A2B-A6AD3CAF0D26}" dt="2024-04-08T14:38:04.932" v="819" actId="478"/>
          <ac:spMkLst>
            <pc:docMk/>
            <pc:sldMk cId="611145445" sldId="685"/>
            <ac:spMk id="240" creationId="{EE71D719-2E96-FE13-2B3D-F637363F82D8}"/>
          </ac:spMkLst>
        </pc:spChg>
        <pc:spChg chg="add del">
          <ac:chgData name="吉澤 開" userId="03c174eacf7b5b0e" providerId="LiveId" clId="{AD623430-390C-4809-8A2B-A6AD3CAF0D26}" dt="2024-04-08T14:38:04.932" v="819" actId="478"/>
          <ac:spMkLst>
            <pc:docMk/>
            <pc:sldMk cId="611145445" sldId="685"/>
            <ac:spMk id="241" creationId="{F9423E6C-639A-9888-4171-568447F3B691}"/>
          </ac:spMkLst>
        </pc:spChg>
        <pc:spChg chg="add del">
          <ac:chgData name="吉澤 開" userId="03c174eacf7b5b0e" providerId="LiveId" clId="{AD623430-390C-4809-8A2B-A6AD3CAF0D26}" dt="2024-04-08T14:38:04.932" v="819" actId="478"/>
          <ac:spMkLst>
            <pc:docMk/>
            <pc:sldMk cId="611145445" sldId="685"/>
            <ac:spMk id="242" creationId="{5FEEDBDB-D2CB-9ED1-99F2-B8D3F38A69F0}"/>
          </ac:spMkLst>
        </pc:spChg>
        <pc:spChg chg="add del">
          <ac:chgData name="吉澤 開" userId="03c174eacf7b5b0e" providerId="LiveId" clId="{AD623430-390C-4809-8A2B-A6AD3CAF0D26}" dt="2024-04-08T14:38:04.932" v="819" actId="478"/>
          <ac:spMkLst>
            <pc:docMk/>
            <pc:sldMk cId="611145445" sldId="685"/>
            <ac:spMk id="243" creationId="{485A2338-DE2B-1785-02C8-31A4031D3629}"/>
          </ac:spMkLst>
        </pc:spChg>
        <pc:spChg chg="mod">
          <ac:chgData name="吉澤 開" userId="03c174eacf7b5b0e" providerId="LiveId" clId="{AD623430-390C-4809-8A2B-A6AD3CAF0D26}" dt="2024-04-08T14:38:04.441" v="818" actId="1076"/>
          <ac:spMkLst>
            <pc:docMk/>
            <pc:sldMk cId="611145445" sldId="685"/>
            <ac:spMk id="245" creationId="{75112413-3A74-9977-9309-DFDBD56BC7A0}"/>
          </ac:spMkLst>
        </pc:spChg>
        <pc:spChg chg="mod">
          <ac:chgData name="吉澤 開" userId="03c174eacf7b5b0e" providerId="LiveId" clId="{AD623430-390C-4809-8A2B-A6AD3CAF0D26}" dt="2024-04-08T14:38:04.441" v="818" actId="1076"/>
          <ac:spMkLst>
            <pc:docMk/>
            <pc:sldMk cId="611145445" sldId="685"/>
            <ac:spMk id="246" creationId="{103DE5C8-A547-00E1-7EAB-15A188D38FA8}"/>
          </ac:spMkLst>
        </pc:spChg>
        <pc:spChg chg="mod">
          <ac:chgData name="吉澤 開" userId="03c174eacf7b5b0e" providerId="LiveId" clId="{AD623430-390C-4809-8A2B-A6AD3CAF0D26}" dt="2024-04-08T14:38:04.441" v="818" actId="1076"/>
          <ac:spMkLst>
            <pc:docMk/>
            <pc:sldMk cId="611145445" sldId="685"/>
            <ac:spMk id="251" creationId="{8B914065-4C25-C188-03EA-BEBE195E584C}"/>
          </ac:spMkLst>
        </pc:spChg>
        <pc:spChg chg="add del">
          <ac:chgData name="吉澤 開" userId="03c174eacf7b5b0e" providerId="LiveId" clId="{AD623430-390C-4809-8A2B-A6AD3CAF0D26}" dt="2024-04-08T14:38:04.932" v="819" actId="478"/>
          <ac:spMkLst>
            <pc:docMk/>
            <pc:sldMk cId="611145445" sldId="685"/>
            <ac:spMk id="254" creationId="{923122B0-CE6F-594E-9B13-3F55BD0D9F76}"/>
          </ac:spMkLst>
        </pc:spChg>
        <pc:spChg chg="add del">
          <ac:chgData name="吉澤 開" userId="03c174eacf7b5b0e" providerId="LiveId" clId="{AD623430-390C-4809-8A2B-A6AD3CAF0D26}" dt="2024-04-08T14:38:04.932" v="819" actId="478"/>
          <ac:spMkLst>
            <pc:docMk/>
            <pc:sldMk cId="611145445" sldId="685"/>
            <ac:spMk id="256" creationId="{84327E41-8B94-2126-AC15-6F5D7C11ED4F}"/>
          </ac:spMkLst>
        </pc:spChg>
        <pc:spChg chg="add del">
          <ac:chgData name="吉澤 開" userId="03c174eacf7b5b0e" providerId="LiveId" clId="{AD623430-390C-4809-8A2B-A6AD3CAF0D26}" dt="2024-04-08T14:38:04.932" v="819" actId="478"/>
          <ac:spMkLst>
            <pc:docMk/>
            <pc:sldMk cId="611145445" sldId="685"/>
            <ac:spMk id="257" creationId="{3D6C1577-3D9A-3647-7EFC-15DDC9AB8A39}"/>
          </ac:spMkLst>
        </pc:spChg>
        <pc:spChg chg="add del">
          <ac:chgData name="吉澤 開" userId="03c174eacf7b5b0e" providerId="LiveId" clId="{AD623430-390C-4809-8A2B-A6AD3CAF0D26}" dt="2024-04-08T14:38:04.932" v="819" actId="478"/>
          <ac:spMkLst>
            <pc:docMk/>
            <pc:sldMk cId="611145445" sldId="685"/>
            <ac:spMk id="260" creationId="{F56A906C-B689-76A9-FD2C-735FAA1CFF20}"/>
          </ac:spMkLst>
        </pc:spChg>
        <pc:spChg chg="add del">
          <ac:chgData name="吉澤 開" userId="03c174eacf7b5b0e" providerId="LiveId" clId="{AD623430-390C-4809-8A2B-A6AD3CAF0D26}" dt="2024-04-08T14:38:04.932" v="819" actId="478"/>
          <ac:spMkLst>
            <pc:docMk/>
            <pc:sldMk cId="611145445" sldId="685"/>
            <ac:spMk id="264" creationId="{3E53A955-34A5-182D-E4B9-039A393B5F7F}"/>
          </ac:spMkLst>
        </pc:spChg>
        <pc:spChg chg="add del">
          <ac:chgData name="吉澤 開" userId="03c174eacf7b5b0e" providerId="LiveId" clId="{AD623430-390C-4809-8A2B-A6AD3CAF0D26}" dt="2024-04-08T14:38:04.932" v="819" actId="478"/>
          <ac:spMkLst>
            <pc:docMk/>
            <pc:sldMk cId="611145445" sldId="685"/>
            <ac:spMk id="265" creationId="{704C54B4-28E0-CB07-48BF-1D812BF4AF92}"/>
          </ac:spMkLst>
        </pc:spChg>
        <pc:spChg chg="add del">
          <ac:chgData name="吉澤 開" userId="03c174eacf7b5b0e" providerId="LiveId" clId="{AD623430-390C-4809-8A2B-A6AD3CAF0D26}" dt="2024-04-08T14:38:04.932" v="819" actId="478"/>
          <ac:spMkLst>
            <pc:docMk/>
            <pc:sldMk cId="611145445" sldId="685"/>
            <ac:spMk id="266" creationId="{FC584B86-6E36-5643-8728-3FE7842E02CD}"/>
          </ac:spMkLst>
        </pc:spChg>
        <pc:spChg chg="add del">
          <ac:chgData name="吉澤 開" userId="03c174eacf7b5b0e" providerId="LiveId" clId="{AD623430-390C-4809-8A2B-A6AD3CAF0D26}" dt="2024-04-08T14:38:04.932" v="819" actId="478"/>
          <ac:spMkLst>
            <pc:docMk/>
            <pc:sldMk cId="611145445" sldId="685"/>
            <ac:spMk id="267" creationId="{CA9B5C71-5A29-4B61-B241-6CF054013779}"/>
          </ac:spMkLst>
        </pc:spChg>
        <pc:spChg chg="add del">
          <ac:chgData name="吉澤 開" userId="03c174eacf7b5b0e" providerId="LiveId" clId="{AD623430-390C-4809-8A2B-A6AD3CAF0D26}" dt="2024-04-08T14:38:04.932" v="819" actId="478"/>
          <ac:spMkLst>
            <pc:docMk/>
            <pc:sldMk cId="611145445" sldId="685"/>
            <ac:spMk id="271" creationId="{F9BC7B7F-70E5-4A81-A6B7-7741231FB986}"/>
          </ac:spMkLst>
        </pc:spChg>
        <pc:spChg chg="mod">
          <ac:chgData name="吉澤 開" userId="03c174eacf7b5b0e" providerId="LiveId" clId="{AD623430-390C-4809-8A2B-A6AD3CAF0D26}" dt="2024-04-08T14:38:04.441" v="818" actId="1076"/>
          <ac:spMkLst>
            <pc:docMk/>
            <pc:sldMk cId="611145445" sldId="685"/>
            <ac:spMk id="273" creationId="{2A8AD064-1517-FB6E-B9AE-B9A586FBC5F7}"/>
          </ac:spMkLst>
        </pc:spChg>
        <pc:spChg chg="mod">
          <ac:chgData name="吉澤 開" userId="03c174eacf7b5b0e" providerId="LiveId" clId="{AD623430-390C-4809-8A2B-A6AD3CAF0D26}" dt="2024-04-08T14:38:04.441" v="818" actId="1076"/>
          <ac:spMkLst>
            <pc:docMk/>
            <pc:sldMk cId="611145445" sldId="685"/>
            <ac:spMk id="274" creationId="{1838520A-07BF-1EF5-F3CA-540D0F20DBE9}"/>
          </ac:spMkLst>
        </pc:spChg>
        <pc:spChg chg="mod">
          <ac:chgData name="吉澤 開" userId="03c174eacf7b5b0e" providerId="LiveId" clId="{AD623430-390C-4809-8A2B-A6AD3CAF0D26}" dt="2024-04-08T14:38:04.441" v="818" actId="1076"/>
          <ac:spMkLst>
            <pc:docMk/>
            <pc:sldMk cId="611145445" sldId="685"/>
            <ac:spMk id="278" creationId="{A325B170-32ED-E586-A59E-EEC218BE682A}"/>
          </ac:spMkLst>
        </pc:spChg>
        <pc:spChg chg="mod">
          <ac:chgData name="吉澤 開" userId="03c174eacf7b5b0e" providerId="LiveId" clId="{AD623430-390C-4809-8A2B-A6AD3CAF0D26}" dt="2024-04-08T14:38:04.441" v="818" actId="1076"/>
          <ac:spMkLst>
            <pc:docMk/>
            <pc:sldMk cId="611145445" sldId="685"/>
            <ac:spMk id="281" creationId="{AF508E3D-F266-9332-6E8C-749F07F31722}"/>
          </ac:spMkLst>
        </pc:spChg>
        <pc:spChg chg="add del">
          <ac:chgData name="吉澤 開" userId="03c174eacf7b5b0e" providerId="LiveId" clId="{AD623430-390C-4809-8A2B-A6AD3CAF0D26}" dt="2024-04-08T14:38:04.932" v="819" actId="478"/>
          <ac:spMkLst>
            <pc:docMk/>
            <pc:sldMk cId="611145445" sldId="685"/>
            <ac:spMk id="283" creationId="{2015FB9C-1E05-9D88-1B5A-37C32D23AD9C}"/>
          </ac:spMkLst>
        </pc:spChg>
        <pc:spChg chg="add del">
          <ac:chgData name="吉澤 開" userId="03c174eacf7b5b0e" providerId="LiveId" clId="{AD623430-390C-4809-8A2B-A6AD3CAF0D26}" dt="2024-04-08T14:38:04.932" v="819" actId="478"/>
          <ac:spMkLst>
            <pc:docMk/>
            <pc:sldMk cId="611145445" sldId="685"/>
            <ac:spMk id="284" creationId="{5AEAC46C-9D30-6CB3-405E-153043CCAA52}"/>
          </ac:spMkLst>
        </pc:spChg>
        <pc:spChg chg="add del">
          <ac:chgData name="吉澤 開" userId="03c174eacf7b5b0e" providerId="LiveId" clId="{AD623430-390C-4809-8A2B-A6AD3CAF0D26}" dt="2024-04-08T14:38:04.932" v="819" actId="478"/>
          <ac:spMkLst>
            <pc:docMk/>
            <pc:sldMk cId="611145445" sldId="685"/>
            <ac:spMk id="285" creationId="{EA3F0666-73CB-7AF6-2677-F0687B6199CF}"/>
          </ac:spMkLst>
        </pc:spChg>
        <pc:spChg chg="add del">
          <ac:chgData name="吉澤 開" userId="03c174eacf7b5b0e" providerId="LiveId" clId="{AD623430-390C-4809-8A2B-A6AD3CAF0D26}" dt="2024-04-08T14:38:04.932" v="819" actId="478"/>
          <ac:spMkLst>
            <pc:docMk/>
            <pc:sldMk cId="611145445" sldId="685"/>
            <ac:spMk id="286" creationId="{739DE3DB-C3CE-8C67-7D83-84ED7A63DE2E}"/>
          </ac:spMkLst>
        </pc:spChg>
        <pc:spChg chg="mod">
          <ac:chgData name="吉澤 開" userId="03c174eacf7b5b0e" providerId="LiveId" clId="{AD623430-390C-4809-8A2B-A6AD3CAF0D26}" dt="2024-04-08T14:38:04.441" v="818" actId="1076"/>
          <ac:spMkLst>
            <pc:docMk/>
            <pc:sldMk cId="611145445" sldId="685"/>
            <ac:spMk id="287" creationId="{DEEDDD8C-539C-C5A9-E0A0-A9A8E12EDAC0}"/>
          </ac:spMkLst>
        </pc:spChg>
        <pc:spChg chg="mod">
          <ac:chgData name="吉澤 開" userId="03c174eacf7b5b0e" providerId="LiveId" clId="{AD623430-390C-4809-8A2B-A6AD3CAF0D26}" dt="2024-04-08T14:38:04.441" v="818" actId="1076"/>
          <ac:spMkLst>
            <pc:docMk/>
            <pc:sldMk cId="611145445" sldId="685"/>
            <ac:spMk id="288" creationId="{8941E0B6-8989-E2BE-C9BE-2A749125F8BC}"/>
          </ac:spMkLst>
        </pc:spChg>
        <pc:spChg chg="add del">
          <ac:chgData name="吉澤 開" userId="03c174eacf7b5b0e" providerId="LiveId" clId="{AD623430-390C-4809-8A2B-A6AD3CAF0D26}" dt="2024-04-08T14:38:04.932" v="819" actId="478"/>
          <ac:spMkLst>
            <pc:docMk/>
            <pc:sldMk cId="611145445" sldId="685"/>
            <ac:spMk id="289" creationId="{DE0502EA-25D6-EA8C-60F9-230CFEA282B9}"/>
          </ac:spMkLst>
        </pc:spChg>
        <pc:spChg chg="add del">
          <ac:chgData name="吉澤 開" userId="03c174eacf7b5b0e" providerId="LiveId" clId="{AD623430-390C-4809-8A2B-A6AD3CAF0D26}" dt="2024-04-08T14:38:04.932" v="819" actId="478"/>
          <ac:spMkLst>
            <pc:docMk/>
            <pc:sldMk cId="611145445" sldId="685"/>
            <ac:spMk id="291" creationId="{D7697850-A867-5926-7442-D884E0B5C001}"/>
          </ac:spMkLst>
        </pc:spChg>
        <pc:spChg chg="add del">
          <ac:chgData name="吉澤 開" userId="03c174eacf7b5b0e" providerId="LiveId" clId="{AD623430-390C-4809-8A2B-A6AD3CAF0D26}" dt="2024-04-08T14:38:04.932" v="819" actId="478"/>
          <ac:spMkLst>
            <pc:docMk/>
            <pc:sldMk cId="611145445" sldId="685"/>
            <ac:spMk id="292" creationId="{33F5AA70-07B1-D6CB-9E82-90A9D4A15DFD}"/>
          </ac:spMkLst>
        </pc:spChg>
        <pc:spChg chg="add del">
          <ac:chgData name="吉澤 開" userId="03c174eacf7b5b0e" providerId="LiveId" clId="{AD623430-390C-4809-8A2B-A6AD3CAF0D26}" dt="2024-04-08T14:38:04.932" v="819" actId="478"/>
          <ac:spMkLst>
            <pc:docMk/>
            <pc:sldMk cId="611145445" sldId="685"/>
            <ac:spMk id="298" creationId="{1A2FAE19-6BF4-2AF9-3A15-B53F1AFADD7D}"/>
          </ac:spMkLst>
        </pc:spChg>
        <pc:spChg chg="add del">
          <ac:chgData name="吉澤 開" userId="03c174eacf7b5b0e" providerId="LiveId" clId="{AD623430-390C-4809-8A2B-A6AD3CAF0D26}" dt="2024-04-08T14:38:04.932" v="819" actId="478"/>
          <ac:spMkLst>
            <pc:docMk/>
            <pc:sldMk cId="611145445" sldId="685"/>
            <ac:spMk id="299" creationId="{67282605-CCA0-7788-7004-771328B7AD51}"/>
          </ac:spMkLst>
        </pc:spChg>
        <pc:spChg chg="add del">
          <ac:chgData name="吉澤 開" userId="03c174eacf7b5b0e" providerId="LiveId" clId="{AD623430-390C-4809-8A2B-A6AD3CAF0D26}" dt="2024-04-08T14:38:04.932" v="819" actId="478"/>
          <ac:spMkLst>
            <pc:docMk/>
            <pc:sldMk cId="611145445" sldId="685"/>
            <ac:spMk id="300" creationId="{28A9833D-F514-00A8-B163-161D6927F2A9}"/>
          </ac:spMkLst>
        </pc:spChg>
        <pc:spChg chg="add del">
          <ac:chgData name="吉澤 開" userId="03c174eacf7b5b0e" providerId="LiveId" clId="{AD623430-390C-4809-8A2B-A6AD3CAF0D26}" dt="2024-04-08T14:38:04.932" v="819" actId="478"/>
          <ac:spMkLst>
            <pc:docMk/>
            <pc:sldMk cId="611145445" sldId="685"/>
            <ac:spMk id="301" creationId="{EEDB2792-4F5A-4765-D913-73E705AEC7C8}"/>
          </ac:spMkLst>
        </pc:spChg>
        <pc:spChg chg="add del">
          <ac:chgData name="吉澤 開" userId="03c174eacf7b5b0e" providerId="LiveId" clId="{AD623430-390C-4809-8A2B-A6AD3CAF0D26}" dt="2024-04-08T14:38:04.932" v="819" actId="478"/>
          <ac:spMkLst>
            <pc:docMk/>
            <pc:sldMk cId="611145445" sldId="685"/>
            <ac:spMk id="302" creationId="{4BD76C5D-1837-BCE4-EDD7-30F8DDEAC916}"/>
          </ac:spMkLst>
        </pc:spChg>
        <pc:spChg chg="add del">
          <ac:chgData name="吉澤 開" userId="03c174eacf7b5b0e" providerId="LiveId" clId="{AD623430-390C-4809-8A2B-A6AD3CAF0D26}" dt="2024-04-08T14:38:04.932" v="819" actId="478"/>
          <ac:spMkLst>
            <pc:docMk/>
            <pc:sldMk cId="611145445" sldId="685"/>
            <ac:spMk id="303" creationId="{337D857E-8F54-7124-7F8C-85A42B7AF172}"/>
          </ac:spMkLst>
        </pc:spChg>
        <pc:spChg chg="add del">
          <ac:chgData name="吉澤 開" userId="03c174eacf7b5b0e" providerId="LiveId" clId="{AD623430-390C-4809-8A2B-A6AD3CAF0D26}" dt="2024-04-08T14:38:04.932" v="819" actId="478"/>
          <ac:spMkLst>
            <pc:docMk/>
            <pc:sldMk cId="611145445" sldId="685"/>
            <ac:spMk id="304" creationId="{CEA79F1E-3B46-6F3C-F387-27262AFB9830}"/>
          </ac:spMkLst>
        </pc:spChg>
        <pc:spChg chg="add del">
          <ac:chgData name="吉澤 開" userId="03c174eacf7b5b0e" providerId="LiveId" clId="{AD623430-390C-4809-8A2B-A6AD3CAF0D26}" dt="2024-04-08T14:38:04.932" v="819" actId="478"/>
          <ac:spMkLst>
            <pc:docMk/>
            <pc:sldMk cId="611145445" sldId="685"/>
            <ac:spMk id="306" creationId="{C0985B7F-4800-BF68-1FD0-8A29A8E2C991}"/>
          </ac:spMkLst>
        </pc:spChg>
        <pc:spChg chg="add del">
          <ac:chgData name="吉澤 開" userId="03c174eacf7b5b0e" providerId="LiveId" clId="{AD623430-390C-4809-8A2B-A6AD3CAF0D26}" dt="2024-04-08T14:38:04.932" v="819" actId="478"/>
          <ac:spMkLst>
            <pc:docMk/>
            <pc:sldMk cId="611145445" sldId="685"/>
            <ac:spMk id="348" creationId="{A1DC4C79-A159-4060-6B22-3B63E1CDF97F}"/>
          </ac:spMkLst>
        </pc:spChg>
        <pc:spChg chg="add del">
          <ac:chgData name="吉澤 開" userId="03c174eacf7b5b0e" providerId="LiveId" clId="{AD623430-390C-4809-8A2B-A6AD3CAF0D26}" dt="2024-04-08T14:38:04.932" v="819" actId="478"/>
          <ac:spMkLst>
            <pc:docMk/>
            <pc:sldMk cId="611145445" sldId="685"/>
            <ac:spMk id="349" creationId="{57673EF5-93C8-25F2-FB65-DFB8E2DC92A1}"/>
          </ac:spMkLst>
        </pc:spChg>
        <pc:spChg chg="add del">
          <ac:chgData name="吉澤 開" userId="03c174eacf7b5b0e" providerId="LiveId" clId="{AD623430-390C-4809-8A2B-A6AD3CAF0D26}" dt="2024-04-08T14:38:04.932" v="819" actId="478"/>
          <ac:spMkLst>
            <pc:docMk/>
            <pc:sldMk cId="611145445" sldId="685"/>
            <ac:spMk id="350" creationId="{65FFF438-BD0A-ED4A-5B26-0CC4E6B66920}"/>
          </ac:spMkLst>
        </pc:spChg>
        <pc:spChg chg="add del">
          <ac:chgData name="吉澤 開" userId="03c174eacf7b5b0e" providerId="LiveId" clId="{AD623430-390C-4809-8A2B-A6AD3CAF0D26}" dt="2024-04-08T14:38:04.932" v="819" actId="478"/>
          <ac:spMkLst>
            <pc:docMk/>
            <pc:sldMk cId="611145445" sldId="685"/>
            <ac:spMk id="351" creationId="{6EB049D0-B7FE-6B38-4AA2-D439C9DAD6BB}"/>
          </ac:spMkLst>
        </pc:spChg>
        <pc:spChg chg="add del">
          <ac:chgData name="吉澤 開" userId="03c174eacf7b5b0e" providerId="LiveId" clId="{AD623430-390C-4809-8A2B-A6AD3CAF0D26}" dt="2024-04-08T14:38:04.932" v="819" actId="478"/>
          <ac:spMkLst>
            <pc:docMk/>
            <pc:sldMk cId="611145445" sldId="685"/>
            <ac:spMk id="352" creationId="{385CB460-B565-D4D7-8192-3634B0E72F41}"/>
          </ac:spMkLst>
        </pc:spChg>
        <pc:spChg chg="add del">
          <ac:chgData name="吉澤 開" userId="03c174eacf7b5b0e" providerId="LiveId" clId="{AD623430-390C-4809-8A2B-A6AD3CAF0D26}" dt="2024-04-08T14:38:04.932" v="819" actId="478"/>
          <ac:spMkLst>
            <pc:docMk/>
            <pc:sldMk cId="611145445" sldId="685"/>
            <ac:spMk id="353" creationId="{753D44D6-2D3E-510A-4223-05FA84C2F222}"/>
          </ac:spMkLst>
        </pc:spChg>
        <pc:spChg chg="add del">
          <ac:chgData name="吉澤 開" userId="03c174eacf7b5b0e" providerId="LiveId" clId="{AD623430-390C-4809-8A2B-A6AD3CAF0D26}" dt="2024-04-08T14:38:23.665" v="822" actId="478"/>
          <ac:spMkLst>
            <pc:docMk/>
            <pc:sldMk cId="611145445" sldId="685"/>
            <ac:spMk id="364" creationId="{2D3EE57B-EFBC-08BE-F453-321C3D76094A}"/>
          </ac:spMkLst>
        </pc:spChg>
        <pc:spChg chg="add del">
          <ac:chgData name="吉澤 開" userId="03c174eacf7b5b0e" providerId="LiveId" clId="{AD623430-390C-4809-8A2B-A6AD3CAF0D26}" dt="2024-04-08T14:38:27.469" v="824" actId="478"/>
          <ac:spMkLst>
            <pc:docMk/>
            <pc:sldMk cId="611145445" sldId="685"/>
            <ac:spMk id="368" creationId="{5E10D292-8AB3-62AA-B09D-664FDA09D9BF}"/>
          </ac:spMkLst>
        </pc:spChg>
        <pc:spChg chg="add del">
          <ac:chgData name="吉澤 開" userId="03c174eacf7b5b0e" providerId="LiveId" clId="{AD623430-390C-4809-8A2B-A6AD3CAF0D26}" dt="2024-04-08T14:38:32.112" v="826" actId="478"/>
          <ac:spMkLst>
            <pc:docMk/>
            <pc:sldMk cId="611145445" sldId="685"/>
            <ac:spMk id="370" creationId="{EA3941AA-DEDC-3578-F923-C30799F81B15}"/>
          </ac:spMkLst>
        </pc:spChg>
        <pc:spChg chg="add del">
          <ac:chgData name="吉澤 開" userId="03c174eacf7b5b0e" providerId="LiveId" clId="{AD623430-390C-4809-8A2B-A6AD3CAF0D26}" dt="2024-04-08T14:38:43.650" v="831" actId="478"/>
          <ac:spMkLst>
            <pc:docMk/>
            <pc:sldMk cId="611145445" sldId="685"/>
            <ac:spMk id="372" creationId="{44C9B18F-3883-96D1-F612-A2AB32666AAC}"/>
          </ac:spMkLst>
        </pc:spChg>
        <pc:spChg chg="add del">
          <ac:chgData name="吉澤 開" userId="03c174eacf7b5b0e" providerId="LiveId" clId="{AD623430-390C-4809-8A2B-A6AD3CAF0D26}" dt="2024-04-08T14:38:41.911" v="830" actId="478"/>
          <ac:spMkLst>
            <pc:docMk/>
            <pc:sldMk cId="611145445" sldId="685"/>
            <ac:spMk id="374" creationId="{9393B264-C16F-61AB-7862-1A29B15D83AE}"/>
          </ac:spMkLst>
        </pc:spChg>
        <pc:spChg chg="add del">
          <ac:chgData name="吉澤 開" userId="03c174eacf7b5b0e" providerId="LiveId" clId="{AD623430-390C-4809-8A2B-A6AD3CAF0D26}" dt="2024-04-08T14:38:48.520" v="833" actId="478"/>
          <ac:spMkLst>
            <pc:docMk/>
            <pc:sldMk cId="611145445" sldId="685"/>
            <ac:spMk id="375" creationId="{19A5F6B9-1A91-2C0F-5358-B767A4E45968}"/>
          </ac:spMkLst>
        </pc:spChg>
        <pc:spChg chg="add del">
          <ac:chgData name="吉澤 開" userId="03c174eacf7b5b0e" providerId="LiveId" clId="{AD623430-390C-4809-8A2B-A6AD3CAF0D26}" dt="2024-04-08T14:39:00.686" v="838" actId="478"/>
          <ac:spMkLst>
            <pc:docMk/>
            <pc:sldMk cId="611145445" sldId="685"/>
            <ac:spMk id="386" creationId="{9D7AD665-C4DF-ED84-89E0-664C2960C8CE}"/>
          </ac:spMkLst>
        </pc:spChg>
        <pc:spChg chg="add del">
          <ac:chgData name="吉澤 開" userId="03c174eacf7b5b0e" providerId="LiveId" clId="{AD623430-390C-4809-8A2B-A6AD3CAF0D26}" dt="2024-04-08T14:38:58.008" v="837" actId="478"/>
          <ac:spMkLst>
            <pc:docMk/>
            <pc:sldMk cId="611145445" sldId="685"/>
            <ac:spMk id="389" creationId="{B3005B74-E1B5-4190-843D-EA8FC5DDBAC5}"/>
          </ac:spMkLst>
        </pc:spChg>
        <pc:spChg chg="add del">
          <ac:chgData name="吉澤 開" userId="03c174eacf7b5b0e" providerId="LiveId" clId="{AD623430-390C-4809-8A2B-A6AD3CAF0D26}" dt="2024-04-08T14:38:04.932" v="819" actId="478"/>
          <ac:spMkLst>
            <pc:docMk/>
            <pc:sldMk cId="611145445" sldId="685"/>
            <ac:spMk id="390" creationId="{A59D64C7-0EBA-3E76-9F26-4AE084136011}"/>
          </ac:spMkLst>
        </pc:spChg>
        <pc:spChg chg="add del">
          <ac:chgData name="吉澤 開" userId="03c174eacf7b5b0e" providerId="LiveId" clId="{AD623430-390C-4809-8A2B-A6AD3CAF0D26}" dt="2024-04-08T14:38:52.492" v="835" actId="478"/>
          <ac:spMkLst>
            <pc:docMk/>
            <pc:sldMk cId="611145445" sldId="685"/>
            <ac:spMk id="391" creationId="{A3185C2E-FA71-96DB-59CA-EB74B093D901}"/>
          </ac:spMkLst>
        </pc:spChg>
        <pc:spChg chg="add del">
          <ac:chgData name="吉澤 開" userId="03c174eacf7b5b0e" providerId="LiveId" clId="{AD623430-390C-4809-8A2B-A6AD3CAF0D26}" dt="2024-04-08T14:38:16.601" v="820" actId="478"/>
          <ac:spMkLst>
            <pc:docMk/>
            <pc:sldMk cId="611145445" sldId="685"/>
            <ac:spMk id="392" creationId="{C123517C-2CD1-F315-B13B-1821866A72B1}"/>
          </ac:spMkLst>
        </pc:spChg>
        <pc:cxnChg chg="mod">
          <ac:chgData name="吉澤 開" userId="03c174eacf7b5b0e" providerId="LiveId" clId="{AD623430-390C-4809-8A2B-A6AD3CAF0D26}" dt="2024-04-08T14:38:04.441" v="818" actId="1076"/>
          <ac:cxnSpMkLst>
            <pc:docMk/>
            <pc:sldMk cId="611145445" sldId="685"/>
            <ac:cxnSpMk id="8" creationId="{CABE1616-4E09-9190-5B85-13EAADB305DD}"/>
          </ac:cxnSpMkLst>
        </pc:cxnChg>
        <pc:cxnChg chg="mod">
          <ac:chgData name="吉澤 開" userId="03c174eacf7b5b0e" providerId="LiveId" clId="{AD623430-390C-4809-8A2B-A6AD3CAF0D26}" dt="2024-04-08T14:38:04.441" v="818" actId="1076"/>
          <ac:cxnSpMkLst>
            <pc:docMk/>
            <pc:sldMk cId="611145445" sldId="685"/>
            <ac:cxnSpMk id="14" creationId="{6F8D5D00-3AA1-FC65-1AAC-EDB13EE2F220}"/>
          </ac:cxnSpMkLst>
        </pc:cxnChg>
        <pc:cxnChg chg="mod">
          <ac:chgData name="吉澤 開" userId="03c174eacf7b5b0e" providerId="LiveId" clId="{AD623430-390C-4809-8A2B-A6AD3CAF0D26}" dt="2024-04-08T14:38:04.441" v="818" actId="1076"/>
          <ac:cxnSpMkLst>
            <pc:docMk/>
            <pc:sldMk cId="611145445" sldId="685"/>
            <ac:cxnSpMk id="16" creationId="{EA35F180-69FB-5747-19C3-0F7B3B44D90B}"/>
          </ac:cxnSpMkLst>
        </pc:cxnChg>
        <pc:cxnChg chg="mod">
          <ac:chgData name="吉澤 開" userId="03c174eacf7b5b0e" providerId="LiveId" clId="{AD623430-390C-4809-8A2B-A6AD3CAF0D26}" dt="2024-04-08T14:38:04.441" v="818" actId="1076"/>
          <ac:cxnSpMkLst>
            <pc:docMk/>
            <pc:sldMk cId="611145445" sldId="685"/>
            <ac:cxnSpMk id="134" creationId="{D47E453B-84DA-28E3-A288-5015457541A2}"/>
          </ac:cxnSpMkLst>
        </pc:cxnChg>
        <pc:cxnChg chg="mod">
          <ac:chgData name="吉澤 開" userId="03c174eacf7b5b0e" providerId="LiveId" clId="{AD623430-390C-4809-8A2B-A6AD3CAF0D26}" dt="2024-04-08T14:38:04.441" v="818" actId="1076"/>
          <ac:cxnSpMkLst>
            <pc:docMk/>
            <pc:sldMk cId="611145445" sldId="685"/>
            <ac:cxnSpMk id="135" creationId="{B65E6074-BD0D-2029-6884-F09554B80402}"/>
          </ac:cxnSpMkLst>
        </pc:cxnChg>
        <pc:cxnChg chg="mod">
          <ac:chgData name="吉澤 開" userId="03c174eacf7b5b0e" providerId="LiveId" clId="{AD623430-390C-4809-8A2B-A6AD3CAF0D26}" dt="2024-04-08T14:38:04.441" v="818" actId="1076"/>
          <ac:cxnSpMkLst>
            <pc:docMk/>
            <pc:sldMk cId="611145445" sldId="685"/>
            <ac:cxnSpMk id="136" creationId="{B5F1A655-44E9-1DD0-80D5-7575A6B075DD}"/>
          </ac:cxnSpMkLst>
        </pc:cxnChg>
        <pc:cxnChg chg="mod">
          <ac:chgData name="吉澤 開" userId="03c174eacf7b5b0e" providerId="LiveId" clId="{AD623430-390C-4809-8A2B-A6AD3CAF0D26}" dt="2024-04-08T14:38:04.441" v="818" actId="1076"/>
          <ac:cxnSpMkLst>
            <pc:docMk/>
            <pc:sldMk cId="611145445" sldId="685"/>
            <ac:cxnSpMk id="137" creationId="{BC50DD30-0543-7A2E-30E0-3AE09981093D}"/>
          </ac:cxnSpMkLst>
        </pc:cxnChg>
        <pc:cxnChg chg="mod">
          <ac:chgData name="吉澤 開" userId="03c174eacf7b5b0e" providerId="LiveId" clId="{AD623430-390C-4809-8A2B-A6AD3CAF0D26}" dt="2024-04-08T14:38:04.441" v="818" actId="1076"/>
          <ac:cxnSpMkLst>
            <pc:docMk/>
            <pc:sldMk cId="611145445" sldId="685"/>
            <ac:cxnSpMk id="138" creationId="{8C862A29-521B-39FF-58F5-58DCDFC4C7B9}"/>
          </ac:cxnSpMkLst>
        </pc:cxnChg>
        <pc:cxnChg chg="add del mod">
          <ac:chgData name="吉澤 開" userId="03c174eacf7b5b0e" providerId="LiveId" clId="{AD623430-390C-4809-8A2B-A6AD3CAF0D26}" dt="2024-04-08T14:38:04.932" v="819" actId="478"/>
          <ac:cxnSpMkLst>
            <pc:docMk/>
            <pc:sldMk cId="611145445" sldId="685"/>
            <ac:cxnSpMk id="162" creationId="{4FB9B2D1-A98D-F46F-AC08-5EECE42CA501}"/>
          </ac:cxnSpMkLst>
        </pc:cxnChg>
        <pc:cxnChg chg="add del mod">
          <ac:chgData name="吉澤 開" userId="03c174eacf7b5b0e" providerId="LiveId" clId="{AD623430-390C-4809-8A2B-A6AD3CAF0D26}" dt="2024-04-08T14:38:04.932" v="819" actId="478"/>
          <ac:cxnSpMkLst>
            <pc:docMk/>
            <pc:sldMk cId="611145445" sldId="685"/>
            <ac:cxnSpMk id="165" creationId="{43BC734C-F24B-44F9-9691-C03A5B965B52}"/>
          </ac:cxnSpMkLst>
        </pc:cxnChg>
        <pc:cxnChg chg="add del">
          <ac:chgData name="吉澤 開" userId="03c174eacf7b5b0e" providerId="LiveId" clId="{AD623430-390C-4809-8A2B-A6AD3CAF0D26}" dt="2024-04-08T14:38:04.932" v="819" actId="478"/>
          <ac:cxnSpMkLst>
            <pc:docMk/>
            <pc:sldMk cId="611145445" sldId="685"/>
            <ac:cxnSpMk id="167" creationId="{F1874A30-0ADA-BA18-ADF2-AEAFC8459A07}"/>
          </ac:cxnSpMkLst>
        </pc:cxnChg>
        <pc:cxnChg chg="add del">
          <ac:chgData name="吉澤 開" userId="03c174eacf7b5b0e" providerId="LiveId" clId="{AD623430-390C-4809-8A2B-A6AD3CAF0D26}" dt="2024-04-08T14:38:04.932" v="819" actId="478"/>
          <ac:cxnSpMkLst>
            <pc:docMk/>
            <pc:sldMk cId="611145445" sldId="685"/>
            <ac:cxnSpMk id="178" creationId="{9C085BF1-E6E3-C86B-0687-5F73517A7142}"/>
          </ac:cxnSpMkLst>
        </pc:cxnChg>
        <pc:cxnChg chg="add del">
          <ac:chgData name="吉澤 開" userId="03c174eacf7b5b0e" providerId="LiveId" clId="{AD623430-390C-4809-8A2B-A6AD3CAF0D26}" dt="2024-04-08T14:38:04.932" v="819" actId="478"/>
          <ac:cxnSpMkLst>
            <pc:docMk/>
            <pc:sldMk cId="611145445" sldId="685"/>
            <ac:cxnSpMk id="179" creationId="{A00A0298-7E3A-9310-E499-734BAF5F8035}"/>
          </ac:cxnSpMkLst>
        </pc:cxnChg>
        <pc:cxnChg chg="add del">
          <ac:chgData name="吉澤 開" userId="03c174eacf7b5b0e" providerId="LiveId" clId="{AD623430-390C-4809-8A2B-A6AD3CAF0D26}" dt="2024-04-08T14:38:04.932" v="819" actId="478"/>
          <ac:cxnSpMkLst>
            <pc:docMk/>
            <pc:sldMk cId="611145445" sldId="685"/>
            <ac:cxnSpMk id="180" creationId="{58578D9C-05AA-7C1B-4F99-8877B6464DAE}"/>
          </ac:cxnSpMkLst>
        </pc:cxnChg>
        <pc:cxnChg chg="add del">
          <ac:chgData name="吉澤 開" userId="03c174eacf7b5b0e" providerId="LiveId" clId="{AD623430-390C-4809-8A2B-A6AD3CAF0D26}" dt="2024-04-08T14:38:04.932" v="819" actId="478"/>
          <ac:cxnSpMkLst>
            <pc:docMk/>
            <pc:sldMk cId="611145445" sldId="685"/>
            <ac:cxnSpMk id="181" creationId="{82A3AB43-FB31-D602-932C-20899A40739B}"/>
          </ac:cxnSpMkLst>
        </pc:cxnChg>
        <pc:cxnChg chg="add del">
          <ac:chgData name="吉澤 開" userId="03c174eacf7b5b0e" providerId="LiveId" clId="{AD623430-390C-4809-8A2B-A6AD3CAF0D26}" dt="2024-04-08T14:38:04.932" v="819" actId="478"/>
          <ac:cxnSpMkLst>
            <pc:docMk/>
            <pc:sldMk cId="611145445" sldId="685"/>
            <ac:cxnSpMk id="182" creationId="{16D8514C-0427-392C-EAF7-EED13C53C937}"/>
          </ac:cxnSpMkLst>
        </pc:cxnChg>
        <pc:cxnChg chg="add del mod">
          <ac:chgData name="吉澤 開" userId="03c174eacf7b5b0e" providerId="LiveId" clId="{AD623430-390C-4809-8A2B-A6AD3CAF0D26}" dt="2024-04-08T14:38:04.932" v="819" actId="478"/>
          <ac:cxnSpMkLst>
            <pc:docMk/>
            <pc:sldMk cId="611145445" sldId="685"/>
            <ac:cxnSpMk id="211" creationId="{329E9D8F-2744-65EA-83C7-D2A5103F018D}"/>
          </ac:cxnSpMkLst>
        </pc:cxnChg>
        <pc:cxnChg chg="add del mod">
          <ac:chgData name="吉澤 開" userId="03c174eacf7b5b0e" providerId="LiveId" clId="{AD623430-390C-4809-8A2B-A6AD3CAF0D26}" dt="2024-04-08T14:38:04.932" v="819" actId="478"/>
          <ac:cxnSpMkLst>
            <pc:docMk/>
            <pc:sldMk cId="611145445" sldId="685"/>
            <ac:cxnSpMk id="214" creationId="{D3439300-76A1-5B2E-F4EC-8C6269C8C1DF}"/>
          </ac:cxnSpMkLst>
        </pc:cxnChg>
        <pc:cxnChg chg="add del">
          <ac:chgData name="吉澤 開" userId="03c174eacf7b5b0e" providerId="LiveId" clId="{AD623430-390C-4809-8A2B-A6AD3CAF0D26}" dt="2024-04-08T14:38:04.932" v="819" actId="478"/>
          <ac:cxnSpMkLst>
            <pc:docMk/>
            <pc:sldMk cId="611145445" sldId="685"/>
            <ac:cxnSpMk id="215" creationId="{5EE32506-DFC0-9FF5-7ACA-AD0E2C43A5EF}"/>
          </ac:cxnSpMkLst>
        </pc:cxnChg>
        <pc:cxnChg chg="add del mod">
          <ac:chgData name="吉澤 開" userId="03c174eacf7b5b0e" providerId="LiveId" clId="{AD623430-390C-4809-8A2B-A6AD3CAF0D26}" dt="2024-04-08T14:38:04.932" v="819" actId="478"/>
          <ac:cxnSpMkLst>
            <pc:docMk/>
            <pc:sldMk cId="611145445" sldId="685"/>
            <ac:cxnSpMk id="221" creationId="{47BD8752-0460-B305-E2C8-66CB5BC63AC1}"/>
          </ac:cxnSpMkLst>
        </pc:cxnChg>
        <pc:cxnChg chg="add del">
          <ac:chgData name="吉澤 開" userId="03c174eacf7b5b0e" providerId="LiveId" clId="{AD623430-390C-4809-8A2B-A6AD3CAF0D26}" dt="2024-04-08T14:38:04.932" v="819" actId="478"/>
          <ac:cxnSpMkLst>
            <pc:docMk/>
            <pc:sldMk cId="611145445" sldId="685"/>
            <ac:cxnSpMk id="224" creationId="{AF5D9903-DD84-50E0-04F6-38918651C309}"/>
          </ac:cxnSpMkLst>
        </pc:cxnChg>
        <pc:cxnChg chg="add del">
          <ac:chgData name="吉澤 開" userId="03c174eacf7b5b0e" providerId="LiveId" clId="{AD623430-390C-4809-8A2B-A6AD3CAF0D26}" dt="2024-04-08T14:38:04.932" v="819" actId="478"/>
          <ac:cxnSpMkLst>
            <pc:docMk/>
            <pc:sldMk cId="611145445" sldId="685"/>
            <ac:cxnSpMk id="225" creationId="{910EEEE7-8DB5-25B6-F37B-5EF75E0D4C5E}"/>
          </ac:cxnSpMkLst>
        </pc:cxnChg>
        <pc:cxnChg chg="add del">
          <ac:chgData name="吉澤 開" userId="03c174eacf7b5b0e" providerId="LiveId" clId="{AD623430-390C-4809-8A2B-A6AD3CAF0D26}" dt="2024-04-08T14:38:04.932" v="819" actId="478"/>
          <ac:cxnSpMkLst>
            <pc:docMk/>
            <pc:sldMk cId="611145445" sldId="685"/>
            <ac:cxnSpMk id="226" creationId="{C5F78F09-B341-5512-4758-07A5C5F2DA11}"/>
          </ac:cxnSpMkLst>
        </pc:cxnChg>
        <pc:cxnChg chg="add del">
          <ac:chgData name="吉澤 開" userId="03c174eacf7b5b0e" providerId="LiveId" clId="{AD623430-390C-4809-8A2B-A6AD3CAF0D26}" dt="2024-04-08T14:38:04.932" v="819" actId="478"/>
          <ac:cxnSpMkLst>
            <pc:docMk/>
            <pc:sldMk cId="611145445" sldId="685"/>
            <ac:cxnSpMk id="227" creationId="{55D16423-3744-04B4-1E8B-24DA78E24AF6}"/>
          </ac:cxnSpMkLst>
        </pc:cxnChg>
        <pc:cxnChg chg="add del">
          <ac:chgData name="吉澤 開" userId="03c174eacf7b5b0e" providerId="LiveId" clId="{AD623430-390C-4809-8A2B-A6AD3CAF0D26}" dt="2024-04-08T14:38:04.932" v="819" actId="478"/>
          <ac:cxnSpMkLst>
            <pc:docMk/>
            <pc:sldMk cId="611145445" sldId="685"/>
            <ac:cxnSpMk id="228" creationId="{2DEEFC0A-5FDE-4833-9BEC-09EA19086EAC}"/>
          </ac:cxnSpMkLst>
        </pc:cxnChg>
        <pc:cxnChg chg="mod">
          <ac:chgData name="吉澤 開" userId="03c174eacf7b5b0e" providerId="LiveId" clId="{AD623430-390C-4809-8A2B-A6AD3CAF0D26}" dt="2024-04-08T14:38:04.441" v="818" actId="1076"/>
          <ac:cxnSpMkLst>
            <pc:docMk/>
            <pc:sldMk cId="611145445" sldId="685"/>
            <ac:cxnSpMk id="239" creationId="{044382F1-5E0C-A5BE-2AB7-DB95C483C142}"/>
          </ac:cxnSpMkLst>
        </pc:cxnChg>
        <pc:cxnChg chg="mod">
          <ac:chgData name="吉澤 開" userId="03c174eacf7b5b0e" providerId="LiveId" clId="{AD623430-390C-4809-8A2B-A6AD3CAF0D26}" dt="2024-04-08T14:38:04.441" v="818" actId="1076"/>
          <ac:cxnSpMkLst>
            <pc:docMk/>
            <pc:sldMk cId="611145445" sldId="685"/>
            <ac:cxnSpMk id="248" creationId="{FD7C06E3-8814-678D-ED16-B2071EF61326}"/>
          </ac:cxnSpMkLst>
        </pc:cxnChg>
        <pc:cxnChg chg="mod">
          <ac:chgData name="吉澤 開" userId="03c174eacf7b5b0e" providerId="LiveId" clId="{AD623430-390C-4809-8A2B-A6AD3CAF0D26}" dt="2024-04-08T14:38:04.441" v="818" actId="1076"/>
          <ac:cxnSpMkLst>
            <pc:docMk/>
            <pc:sldMk cId="611145445" sldId="685"/>
            <ac:cxnSpMk id="253" creationId="{83C8C3F7-4706-34A4-0F85-4F7953A820AA}"/>
          </ac:cxnSpMkLst>
        </pc:cxnChg>
        <pc:cxnChg chg="add del mod">
          <ac:chgData name="吉澤 開" userId="03c174eacf7b5b0e" providerId="LiveId" clId="{AD623430-390C-4809-8A2B-A6AD3CAF0D26}" dt="2024-04-08T14:38:04.932" v="819" actId="478"/>
          <ac:cxnSpMkLst>
            <pc:docMk/>
            <pc:sldMk cId="611145445" sldId="685"/>
            <ac:cxnSpMk id="258" creationId="{5D802AEE-9136-8A63-02A3-0872FAD09727}"/>
          </ac:cxnSpMkLst>
        </pc:cxnChg>
        <pc:cxnChg chg="add del mod">
          <ac:chgData name="吉澤 開" userId="03c174eacf7b5b0e" providerId="LiveId" clId="{AD623430-390C-4809-8A2B-A6AD3CAF0D26}" dt="2024-04-08T14:38:04.932" v="819" actId="478"/>
          <ac:cxnSpMkLst>
            <pc:docMk/>
            <pc:sldMk cId="611145445" sldId="685"/>
            <ac:cxnSpMk id="262" creationId="{C202F519-4E33-9704-6A88-CEB63A711967}"/>
          </ac:cxnSpMkLst>
        </pc:cxnChg>
        <pc:cxnChg chg="add del">
          <ac:chgData name="吉澤 開" userId="03c174eacf7b5b0e" providerId="LiveId" clId="{AD623430-390C-4809-8A2B-A6AD3CAF0D26}" dt="2024-04-08T14:38:04.932" v="819" actId="478"/>
          <ac:cxnSpMkLst>
            <pc:docMk/>
            <pc:sldMk cId="611145445" sldId="685"/>
            <ac:cxnSpMk id="263" creationId="{53250B51-311C-64AC-F7A2-0FC7FDB56649}"/>
          </ac:cxnSpMkLst>
        </pc:cxnChg>
        <pc:cxnChg chg="add del">
          <ac:chgData name="吉澤 開" userId="03c174eacf7b5b0e" providerId="LiveId" clId="{AD623430-390C-4809-8A2B-A6AD3CAF0D26}" dt="2024-04-08T14:38:04.932" v="819" actId="478"/>
          <ac:cxnSpMkLst>
            <pc:docMk/>
            <pc:sldMk cId="611145445" sldId="685"/>
            <ac:cxnSpMk id="272" creationId="{39040AD5-557D-E562-4C6B-D0235A4551AE}"/>
          </ac:cxnSpMkLst>
        </pc:cxnChg>
        <pc:cxnChg chg="add del">
          <ac:chgData name="吉澤 開" userId="03c174eacf7b5b0e" providerId="LiveId" clId="{AD623430-390C-4809-8A2B-A6AD3CAF0D26}" dt="2024-04-08T14:38:04.932" v="819" actId="478"/>
          <ac:cxnSpMkLst>
            <pc:docMk/>
            <pc:sldMk cId="611145445" sldId="685"/>
            <ac:cxnSpMk id="275" creationId="{34B063C4-56DE-3F47-C86D-88E17FB1ABAF}"/>
          </ac:cxnSpMkLst>
        </pc:cxnChg>
        <pc:cxnChg chg="add del">
          <ac:chgData name="吉澤 開" userId="03c174eacf7b5b0e" providerId="LiveId" clId="{AD623430-390C-4809-8A2B-A6AD3CAF0D26}" dt="2024-04-08T14:38:04.932" v="819" actId="478"/>
          <ac:cxnSpMkLst>
            <pc:docMk/>
            <pc:sldMk cId="611145445" sldId="685"/>
            <ac:cxnSpMk id="276" creationId="{19C66F3C-CD5B-7199-09F4-33E165F56FFE}"/>
          </ac:cxnSpMkLst>
        </pc:cxnChg>
        <pc:cxnChg chg="add del">
          <ac:chgData name="吉澤 開" userId="03c174eacf7b5b0e" providerId="LiveId" clId="{AD623430-390C-4809-8A2B-A6AD3CAF0D26}" dt="2024-04-08T14:38:04.932" v="819" actId="478"/>
          <ac:cxnSpMkLst>
            <pc:docMk/>
            <pc:sldMk cId="611145445" sldId="685"/>
            <ac:cxnSpMk id="280" creationId="{4E744A65-CA14-A559-0629-FF11C0F1C0A2}"/>
          </ac:cxnSpMkLst>
        </pc:cxnChg>
        <pc:cxnChg chg="add del">
          <ac:chgData name="吉澤 開" userId="03c174eacf7b5b0e" providerId="LiveId" clId="{AD623430-390C-4809-8A2B-A6AD3CAF0D26}" dt="2024-04-08T14:38:04.932" v="819" actId="478"/>
          <ac:cxnSpMkLst>
            <pc:docMk/>
            <pc:sldMk cId="611145445" sldId="685"/>
            <ac:cxnSpMk id="282" creationId="{039ABF71-04B6-8A11-82F9-D075B4FB2E9D}"/>
          </ac:cxnSpMkLst>
        </pc:cxnChg>
        <pc:cxnChg chg="add del mod">
          <ac:chgData name="吉澤 開" userId="03c174eacf7b5b0e" providerId="LiveId" clId="{AD623430-390C-4809-8A2B-A6AD3CAF0D26}" dt="2024-04-08T14:38:04.932" v="819" actId="478"/>
          <ac:cxnSpMkLst>
            <pc:docMk/>
            <pc:sldMk cId="611145445" sldId="685"/>
            <ac:cxnSpMk id="307" creationId="{C1E46DA9-D3DB-C9E0-6D98-7507F85BC54D}"/>
          </ac:cxnSpMkLst>
        </pc:cxnChg>
        <pc:cxnChg chg="add del">
          <ac:chgData name="吉澤 開" userId="03c174eacf7b5b0e" providerId="LiveId" clId="{AD623430-390C-4809-8A2B-A6AD3CAF0D26}" dt="2024-04-08T14:38:04.932" v="819" actId="478"/>
          <ac:cxnSpMkLst>
            <pc:docMk/>
            <pc:sldMk cId="611145445" sldId="685"/>
            <ac:cxnSpMk id="311" creationId="{C7E346DF-62EE-4C46-8684-DFAA050F3547}"/>
          </ac:cxnSpMkLst>
        </pc:cxnChg>
        <pc:cxnChg chg="add del">
          <ac:chgData name="吉澤 開" userId="03c174eacf7b5b0e" providerId="LiveId" clId="{AD623430-390C-4809-8A2B-A6AD3CAF0D26}" dt="2024-04-08T14:38:04.932" v="819" actId="478"/>
          <ac:cxnSpMkLst>
            <pc:docMk/>
            <pc:sldMk cId="611145445" sldId="685"/>
            <ac:cxnSpMk id="315" creationId="{1A57C933-BD1D-A764-E459-BA2A49CC88D4}"/>
          </ac:cxnSpMkLst>
        </pc:cxnChg>
        <pc:cxnChg chg="add del">
          <ac:chgData name="吉澤 開" userId="03c174eacf7b5b0e" providerId="LiveId" clId="{AD623430-390C-4809-8A2B-A6AD3CAF0D26}" dt="2024-04-08T14:38:04.932" v="819" actId="478"/>
          <ac:cxnSpMkLst>
            <pc:docMk/>
            <pc:sldMk cId="611145445" sldId="685"/>
            <ac:cxnSpMk id="322" creationId="{3FABE2CF-BC84-D354-B7AF-A1A01C790730}"/>
          </ac:cxnSpMkLst>
        </pc:cxnChg>
        <pc:cxnChg chg="add del mod">
          <ac:chgData name="吉澤 開" userId="03c174eacf7b5b0e" providerId="LiveId" clId="{AD623430-390C-4809-8A2B-A6AD3CAF0D26}" dt="2024-04-08T14:38:04.932" v="819" actId="478"/>
          <ac:cxnSpMkLst>
            <pc:docMk/>
            <pc:sldMk cId="611145445" sldId="685"/>
            <ac:cxnSpMk id="325" creationId="{C41E6A30-71CD-FEA1-771F-20F7493C1ED5}"/>
          </ac:cxnSpMkLst>
        </pc:cxnChg>
        <pc:cxnChg chg="add del">
          <ac:chgData name="吉澤 開" userId="03c174eacf7b5b0e" providerId="LiveId" clId="{AD623430-390C-4809-8A2B-A6AD3CAF0D26}" dt="2024-04-08T14:38:04.932" v="819" actId="478"/>
          <ac:cxnSpMkLst>
            <pc:docMk/>
            <pc:sldMk cId="611145445" sldId="685"/>
            <ac:cxnSpMk id="331" creationId="{BA27A2DE-0DE5-C9EA-9053-288C072C6554}"/>
          </ac:cxnSpMkLst>
        </pc:cxnChg>
        <pc:cxnChg chg="add del">
          <ac:chgData name="吉澤 開" userId="03c174eacf7b5b0e" providerId="LiveId" clId="{AD623430-390C-4809-8A2B-A6AD3CAF0D26}" dt="2024-04-08T14:38:04.932" v="819" actId="478"/>
          <ac:cxnSpMkLst>
            <pc:docMk/>
            <pc:sldMk cId="611145445" sldId="685"/>
            <ac:cxnSpMk id="337" creationId="{96829FDA-D109-1528-8633-71E684F45E42}"/>
          </ac:cxnSpMkLst>
        </pc:cxnChg>
        <pc:cxnChg chg="add del">
          <ac:chgData name="吉澤 開" userId="03c174eacf7b5b0e" providerId="LiveId" clId="{AD623430-390C-4809-8A2B-A6AD3CAF0D26}" dt="2024-04-08T14:38:04.932" v="819" actId="478"/>
          <ac:cxnSpMkLst>
            <pc:docMk/>
            <pc:sldMk cId="611145445" sldId="685"/>
            <ac:cxnSpMk id="341" creationId="{87FB0480-B531-09F3-DAE4-6E5BED9B1D35}"/>
          </ac:cxnSpMkLst>
        </pc:cxnChg>
        <pc:cxnChg chg="add del">
          <ac:chgData name="吉澤 開" userId="03c174eacf7b5b0e" providerId="LiveId" clId="{AD623430-390C-4809-8A2B-A6AD3CAF0D26}" dt="2024-04-08T14:38:04.932" v="819" actId="478"/>
          <ac:cxnSpMkLst>
            <pc:docMk/>
            <pc:sldMk cId="611145445" sldId="685"/>
            <ac:cxnSpMk id="344" creationId="{25B99A9D-8CDD-9AE9-EF3A-8D4D493EFC26}"/>
          </ac:cxnSpMkLst>
        </pc:cxnChg>
        <pc:cxnChg chg="add del">
          <ac:chgData name="吉澤 開" userId="03c174eacf7b5b0e" providerId="LiveId" clId="{AD623430-390C-4809-8A2B-A6AD3CAF0D26}" dt="2024-04-08T14:38:18.812" v="821" actId="478"/>
          <ac:cxnSpMkLst>
            <pc:docMk/>
            <pc:sldMk cId="611145445" sldId="685"/>
            <ac:cxnSpMk id="355" creationId="{D0FA7EAA-811B-9A67-3242-E07494EA1EBB}"/>
          </ac:cxnSpMkLst>
        </pc:cxnChg>
        <pc:cxnChg chg="add del">
          <ac:chgData name="吉澤 開" userId="03c174eacf7b5b0e" providerId="LiveId" clId="{AD623430-390C-4809-8A2B-A6AD3CAF0D26}" dt="2024-04-08T14:38:25.593" v="823" actId="478"/>
          <ac:cxnSpMkLst>
            <pc:docMk/>
            <pc:sldMk cId="611145445" sldId="685"/>
            <ac:cxnSpMk id="359" creationId="{99FD7881-EACD-D033-C61E-ADECE8D7DF00}"/>
          </ac:cxnSpMkLst>
        </pc:cxnChg>
        <pc:cxnChg chg="add del">
          <ac:chgData name="吉澤 開" userId="03c174eacf7b5b0e" providerId="LiveId" clId="{AD623430-390C-4809-8A2B-A6AD3CAF0D26}" dt="2024-04-08T14:38:29.085" v="825" actId="478"/>
          <ac:cxnSpMkLst>
            <pc:docMk/>
            <pc:sldMk cId="611145445" sldId="685"/>
            <ac:cxnSpMk id="365" creationId="{C6EB4F99-C874-A180-6814-A3A22C83773C}"/>
          </ac:cxnSpMkLst>
        </pc:cxnChg>
        <pc:cxnChg chg="add del">
          <ac:chgData name="吉澤 開" userId="03c174eacf7b5b0e" providerId="LiveId" clId="{AD623430-390C-4809-8A2B-A6AD3CAF0D26}" dt="2024-04-08T14:38:34.118" v="827" actId="478"/>
          <ac:cxnSpMkLst>
            <pc:docMk/>
            <pc:sldMk cId="611145445" sldId="685"/>
            <ac:cxnSpMk id="369" creationId="{17E51F4F-ECA8-5AAD-2654-198615818128}"/>
          </ac:cxnSpMkLst>
        </pc:cxnChg>
        <pc:cxnChg chg="add del">
          <ac:chgData name="吉澤 開" userId="03c174eacf7b5b0e" providerId="LiveId" clId="{AD623430-390C-4809-8A2B-A6AD3CAF0D26}" dt="2024-04-08T14:38:45.105" v="832" actId="478"/>
          <ac:cxnSpMkLst>
            <pc:docMk/>
            <pc:sldMk cId="611145445" sldId="685"/>
            <ac:cxnSpMk id="371" creationId="{54F21302-DD41-06F3-B8C9-FFD584462BAB}"/>
          </ac:cxnSpMkLst>
        </pc:cxnChg>
        <pc:cxnChg chg="add del">
          <ac:chgData name="吉澤 開" userId="03c174eacf7b5b0e" providerId="LiveId" clId="{AD623430-390C-4809-8A2B-A6AD3CAF0D26}" dt="2024-04-08T14:38:50.029" v="834" actId="478"/>
          <ac:cxnSpMkLst>
            <pc:docMk/>
            <pc:sldMk cId="611145445" sldId="685"/>
            <ac:cxnSpMk id="373" creationId="{A68B211E-8E49-E557-CA6E-ECF7306BA739}"/>
          </ac:cxnSpMkLst>
        </pc:cxnChg>
        <pc:cxnChg chg="add del">
          <ac:chgData name="吉澤 開" userId="03c174eacf7b5b0e" providerId="LiveId" clId="{AD623430-390C-4809-8A2B-A6AD3CAF0D26}" dt="2024-04-08T14:38:54.071" v="836" actId="478"/>
          <ac:cxnSpMkLst>
            <pc:docMk/>
            <pc:sldMk cId="611145445" sldId="685"/>
            <ac:cxnSpMk id="379" creationId="{3A8BB5CD-F766-8190-D52F-4A25666A6AD7}"/>
          </ac:cxnSpMkLst>
        </pc:cxnChg>
        <pc:cxnChg chg="add del">
          <ac:chgData name="吉澤 開" userId="03c174eacf7b5b0e" providerId="LiveId" clId="{AD623430-390C-4809-8A2B-A6AD3CAF0D26}" dt="2024-04-08T14:39:03.695" v="839" actId="478"/>
          <ac:cxnSpMkLst>
            <pc:docMk/>
            <pc:sldMk cId="611145445" sldId="685"/>
            <ac:cxnSpMk id="385" creationId="{5D4CF5B5-BF79-FFDC-B3D7-3602FE4B10FE}"/>
          </ac:cxnSpMkLst>
        </pc:cxnChg>
        <pc:cxnChg chg="add del mod">
          <ac:chgData name="吉澤 開" userId="03c174eacf7b5b0e" providerId="LiveId" clId="{AD623430-390C-4809-8A2B-A6AD3CAF0D26}" dt="2024-04-08T14:38:04.932" v="819" actId="478"/>
          <ac:cxnSpMkLst>
            <pc:docMk/>
            <pc:sldMk cId="611145445" sldId="685"/>
            <ac:cxnSpMk id="387" creationId="{3AF7EF7F-83A6-632B-DD11-3F1CB627F7CE}"/>
          </ac:cxnSpMkLst>
        </pc:cxnChg>
      </pc:sldChg>
      <pc:sldChg chg="add mod modShow">
        <pc:chgData name="吉澤 開" userId="03c174eacf7b5b0e" providerId="LiveId" clId="{AD623430-390C-4809-8A2B-A6AD3CAF0D26}" dt="2024-04-08T14:56:32.266" v="942" actId="729"/>
        <pc:sldMkLst>
          <pc:docMk/>
          <pc:sldMk cId="1530133982" sldId="686"/>
        </pc:sldMkLst>
      </pc:sldChg>
    </pc:docChg>
  </pc:docChgLst>
  <pc:docChgLst>
    <pc:chgData name="吉澤 開" userId="03c174eacf7b5b0e" providerId="LiveId" clId="{89D77A24-2271-4DE5-88CA-1B45831192DA}"/>
    <pc:docChg chg="undo redo custSel addSld delSld modSld sldOrd">
      <pc:chgData name="吉澤 開" userId="03c174eacf7b5b0e" providerId="LiveId" clId="{89D77A24-2271-4DE5-88CA-1B45831192DA}" dt="2023-01-31T05:03:20.968" v="25044" actId="47"/>
      <pc:docMkLst>
        <pc:docMk/>
      </pc:docMkLst>
      <pc:sldChg chg="modSp mod modNotesTx">
        <pc:chgData name="吉澤 開" userId="03c174eacf7b5b0e" providerId="LiveId" clId="{89D77A24-2271-4DE5-88CA-1B45831192DA}" dt="2023-01-30T05:09:39.880" v="17549" actId="404"/>
        <pc:sldMkLst>
          <pc:docMk/>
          <pc:sldMk cId="3024170346" sldId="256"/>
        </pc:sldMkLst>
        <pc:spChg chg="mod">
          <ac:chgData name="吉澤 開" userId="03c174eacf7b5b0e" providerId="LiveId" clId="{89D77A24-2271-4DE5-88CA-1B45831192DA}" dt="2023-01-17T07:24:07.717" v="175" actId="20577"/>
          <ac:spMkLst>
            <pc:docMk/>
            <pc:sldMk cId="3024170346" sldId="256"/>
            <ac:spMk id="2" creationId="{00000000-0000-0000-0000-000000000000}"/>
          </ac:spMkLst>
        </pc:spChg>
        <pc:spChg chg="mod">
          <ac:chgData name="吉澤 開" userId="03c174eacf7b5b0e" providerId="LiveId" clId="{89D77A24-2271-4DE5-88CA-1B45831192DA}" dt="2023-01-30T05:09:39.880" v="17549" actId="404"/>
          <ac:spMkLst>
            <pc:docMk/>
            <pc:sldMk cId="3024170346" sldId="256"/>
            <ac:spMk id="3" creationId="{00000000-0000-0000-0000-000000000000}"/>
          </ac:spMkLst>
        </pc:spChg>
      </pc:sldChg>
      <pc:sldChg chg="del">
        <pc:chgData name="吉澤 開" userId="03c174eacf7b5b0e" providerId="LiveId" clId="{89D77A24-2271-4DE5-88CA-1B45831192DA}" dt="2023-01-22T06:07:55.218" v="3746" actId="47"/>
        <pc:sldMkLst>
          <pc:docMk/>
          <pc:sldMk cId="2568359983" sldId="258"/>
        </pc:sldMkLst>
      </pc:sldChg>
      <pc:sldChg chg="del">
        <pc:chgData name="吉澤 開" userId="03c174eacf7b5b0e" providerId="LiveId" clId="{89D77A24-2271-4DE5-88CA-1B45831192DA}" dt="2023-01-22T06:07:42.778" v="3725" actId="47"/>
        <pc:sldMkLst>
          <pc:docMk/>
          <pc:sldMk cId="3076613340" sldId="501"/>
        </pc:sldMkLst>
      </pc:sldChg>
      <pc:sldChg chg="del">
        <pc:chgData name="吉澤 開" userId="03c174eacf7b5b0e" providerId="LiveId" clId="{89D77A24-2271-4DE5-88CA-1B45831192DA}" dt="2023-01-22T06:07:58.425" v="3748" actId="47"/>
        <pc:sldMkLst>
          <pc:docMk/>
          <pc:sldMk cId="3983237217" sldId="509"/>
        </pc:sldMkLst>
      </pc:sldChg>
      <pc:sldChg chg="del">
        <pc:chgData name="吉澤 開" userId="03c174eacf7b5b0e" providerId="LiveId" clId="{89D77A24-2271-4DE5-88CA-1B45831192DA}" dt="2023-01-22T06:07:46.601" v="3741" actId="47"/>
        <pc:sldMkLst>
          <pc:docMk/>
          <pc:sldMk cId="486279212" sldId="512"/>
        </pc:sldMkLst>
      </pc:sldChg>
      <pc:sldChg chg="del">
        <pc:chgData name="吉澤 開" userId="03c174eacf7b5b0e" providerId="LiveId" clId="{89D77A24-2271-4DE5-88CA-1B45831192DA}" dt="2023-01-22T06:07:46.705" v="3742" actId="47"/>
        <pc:sldMkLst>
          <pc:docMk/>
          <pc:sldMk cId="2592724158" sldId="513"/>
        </pc:sldMkLst>
      </pc:sldChg>
      <pc:sldChg chg="del">
        <pc:chgData name="吉澤 開" userId="03c174eacf7b5b0e" providerId="LiveId" clId="{89D77A24-2271-4DE5-88CA-1B45831192DA}" dt="2023-01-22T06:07:46.909" v="3743" actId="47"/>
        <pc:sldMkLst>
          <pc:docMk/>
          <pc:sldMk cId="814986942" sldId="514"/>
        </pc:sldMkLst>
      </pc:sldChg>
      <pc:sldChg chg="del">
        <pc:chgData name="吉澤 開" userId="03c174eacf7b5b0e" providerId="LiveId" clId="{89D77A24-2271-4DE5-88CA-1B45831192DA}" dt="2023-01-22T06:07:47.646" v="3744" actId="47"/>
        <pc:sldMkLst>
          <pc:docMk/>
          <pc:sldMk cId="2685633928" sldId="515"/>
        </pc:sldMkLst>
      </pc:sldChg>
      <pc:sldChg chg="del">
        <pc:chgData name="吉澤 開" userId="03c174eacf7b5b0e" providerId="LiveId" clId="{89D77A24-2271-4DE5-88CA-1B45831192DA}" dt="2023-01-22T06:07:58.848" v="3749" actId="47"/>
        <pc:sldMkLst>
          <pc:docMk/>
          <pc:sldMk cId="4047404963" sldId="516"/>
        </pc:sldMkLst>
      </pc:sldChg>
      <pc:sldChg chg="del">
        <pc:chgData name="吉澤 開" userId="03c174eacf7b5b0e" providerId="LiveId" clId="{89D77A24-2271-4DE5-88CA-1B45831192DA}" dt="2023-01-22T06:07:48.185" v="3745" actId="47"/>
        <pc:sldMkLst>
          <pc:docMk/>
          <pc:sldMk cId="657549763" sldId="517"/>
        </pc:sldMkLst>
      </pc:sldChg>
      <pc:sldChg chg="modSp add del mod ord">
        <pc:chgData name="吉澤 開" userId="03c174eacf7b5b0e" providerId="LiveId" clId="{89D77A24-2271-4DE5-88CA-1B45831192DA}" dt="2023-01-30T18:14:51.553" v="23138" actId="47"/>
        <pc:sldMkLst>
          <pc:docMk/>
          <pc:sldMk cId="2496994057" sldId="518"/>
        </pc:sldMkLst>
        <pc:spChg chg="mod">
          <ac:chgData name="吉澤 開" userId="03c174eacf7b5b0e" providerId="LiveId" clId="{89D77A24-2271-4DE5-88CA-1B45831192DA}" dt="2023-01-22T06:08:30.091" v="3779" actId="20577"/>
          <ac:spMkLst>
            <pc:docMk/>
            <pc:sldMk cId="2496994057" sldId="518"/>
            <ac:spMk id="2" creationId="{00000000-0000-0000-0000-000000000000}"/>
          </ac:spMkLst>
        </pc:spChg>
        <pc:spChg chg="mod">
          <ac:chgData name="吉澤 開" userId="03c174eacf7b5b0e" providerId="LiveId" clId="{89D77A24-2271-4DE5-88CA-1B45831192DA}" dt="2023-01-23T03:23:20.619" v="5545" actId="20577"/>
          <ac:spMkLst>
            <pc:docMk/>
            <pc:sldMk cId="2496994057" sldId="518"/>
            <ac:spMk id="3" creationId="{00000000-0000-0000-0000-000000000000}"/>
          </ac:spMkLst>
        </pc:spChg>
      </pc:sldChg>
      <pc:sldChg chg="del">
        <pc:chgData name="吉澤 開" userId="03c174eacf7b5b0e" providerId="LiveId" clId="{89D77A24-2271-4DE5-88CA-1B45831192DA}" dt="2023-01-22T06:07:57.642" v="3747" actId="47"/>
        <pc:sldMkLst>
          <pc:docMk/>
          <pc:sldMk cId="1487623006" sldId="519"/>
        </pc:sldMkLst>
      </pc:sldChg>
      <pc:sldChg chg="del">
        <pc:chgData name="吉澤 開" userId="03c174eacf7b5b0e" providerId="LiveId" clId="{89D77A24-2271-4DE5-88CA-1B45831192DA}" dt="2023-01-22T06:07:41.241" v="3720" actId="47"/>
        <pc:sldMkLst>
          <pc:docMk/>
          <pc:sldMk cId="4093296643" sldId="520"/>
        </pc:sldMkLst>
      </pc:sldChg>
      <pc:sldChg chg="del">
        <pc:chgData name="吉澤 開" userId="03c174eacf7b5b0e" providerId="LiveId" clId="{89D77A24-2271-4DE5-88CA-1B45831192DA}" dt="2023-01-22T06:07:36.151" v="3718" actId="47"/>
        <pc:sldMkLst>
          <pc:docMk/>
          <pc:sldMk cId="2459978763" sldId="529"/>
        </pc:sldMkLst>
      </pc:sldChg>
      <pc:sldChg chg="del">
        <pc:chgData name="吉澤 開" userId="03c174eacf7b5b0e" providerId="LiveId" clId="{89D77A24-2271-4DE5-88CA-1B45831192DA}" dt="2023-01-22T06:07:43.649" v="3729" actId="47"/>
        <pc:sldMkLst>
          <pc:docMk/>
          <pc:sldMk cId="3348789070" sldId="531"/>
        </pc:sldMkLst>
      </pc:sldChg>
      <pc:sldChg chg="del">
        <pc:chgData name="吉澤 開" userId="03c174eacf7b5b0e" providerId="LiveId" clId="{89D77A24-2271-4DE5-88CA-1B45831192DA}" dt="2023-01-22T06:07:41.626" v="3721" actId="47"/>
        <pc:sldMkLst>
          <pc:docMk/>
          <pc:sldMk cId="1736994451" sldId="532"/>
        </pc:sldMkLst>
      </pc:sldChg>
      <pc:sldChg chg="del">
        <pc:chgData name="吉澤 開" userId="03c174eacf7b5b0e" providerId="LiveId" clId="{89D77A24-2271-4DE5-88CA-1B45831192DA}" dt="2023-01-22T06:07:45.148" v="3737" actId="47"/>
        <pc:sldMkLst>
          <pc:docMk/>
          <pc:sldMk cId="1080717955" sldId="534"/>
        </pc:sldMkLst>
      </pc:sldChg>
      <pc:sldChg chg="del">
        <pc:chgData name="吉澤 開" userId="03c174eacf7b5b0e" providerId="LiveId" clId="{89D77A24-2271-4DE5-88CA-1B45831192DA}" dt="2023-01-22T06:07:45.339" v="3738" actId="47"/>
        <pc:sldMkLst>
          <pc:docMk/>
          <pc:sldMk cId="1929484578" sldId="535"/>
        </pc:sldMkLst>
      </pc:sldChg>
      <pc:sldChg chg="del">
        <pc:chgData name="吉澤 開" userId="03c174eacf7b5b0e" providerId="LiveId" clId="{89D77A24-2271-4DE5-88CA-1B45831192DA}" dt="2023-01-22T06:07:39.032" v="3719" actId="47"/>
        <pc:sldMkLst>
          <pc:docMk/>
          <pc:sldMk cId="910130786" sldId="536"/>
        </pc:sldMkLst>
      </pc:sldChg>
      <pc:sldChg chg="del">
        <pc:chgData name="吉澤 開" userId="03c174eacf7b5b0e" providerId="LiveId" clId="{89D77A24-2271-4DE5-88CA-1B45831192DA}" dt="2023-01-22T06:07:44.655" v="3734" actId="47"/>
        <pc:sldMkLst>
          <pc:docMk/>
          <pc:sldMk cId="1387786854" sldId="537"/>
        </pc:sldMkLst>
      </pc:sldChg>
      <pc:sldChg chg="del">
        <pc:chgData name="吉澤 開" userId="03c174eacf7b5b0e" providerId="LiveId" clId="{89D77A24-2271-4DE5-88CA-1B45831192DA}" dt="2023-01-22T06:07:43.161" v="3727" actId="47"/>
        <pc:sldMkLst>
          <pc:docMk/>
          <pc:sldMk cId="2478734950" sldId="538"/>
        </pc:sldMkLst>
      </pc:sldChg>
      <pc:sldChg chg="del">
        <pc:chgData name="吉澤 開" userId="03c174eacf7b5b0e" providerId="LiveId" clId="{89D77A24-2271-4DE5-88CA-1B45831192DA}" dt="2023-01-22T06:07:45.530" v="3739" actId="47"/>
        <pc:sldMkLst>
          <pc:docMk/>
          <pc:sldMk cId="3295180358" sldId="544"/>
        </pc:sldMkLst>
      </pc:sldChg>
      <pc:sldChg chg="del">
        <pc:chgData name="吉澤 開" userId="03c174eacf7b5b0e" providerId="LiveId" clId="{89D77A24-2271-4DE5-88CA-1B45831192DA}" dt="2023-01-22T06:07:45.712" v="3740" actId="47"/>
        <pc:sldMkLst>
          <pc:docMk/>
          <pc:sldMk cId="2648160976" sldId="545"/>
        </pc:sldMkLst>
      </pc:sldChg>
      <pc:sldChg chg="del">
        <pc:chgData name="吉澤 開" userId="03c174eacf7b5b0e" providerId="LiveId" clId="{89D77A24-2271-4DE5-88CA-1B45831192DA}" dt="2023-01-22T06:07:44.011" v="3731" actId="47"/>
        <pc:sldMkLst>
          <pc:docMk/>
          <pc:sldMk cId="137146966" sldId="547"/>
        </pc:sldMkLst>
      </pc:sldChg>
      <pc:sldChg chg="del">
        <pc:chgData name="吉澤 開" userId="03c174eacf7b5b0e" providerId="LiveId" clId="{89D77A24-2271-4DE5-88CA-1B45831192DA}" dt="2023-01-22T06:07:44.187" v="3732" actId="47"/>
        <pc:sldMkLst>
          <pc:docMk/>
          <pc:sldMk cId="1755213605" sldId="548"/>
        </pc:sldMkLst>
      </pc:sldChg>
      <pc:sldChg chg="del">
        <pc:chgData name="吉澤 開" userId="03c174eacf7b5b0e" providerId="LiveId" clId="{89D77A24-2271-4DE5-88CA-1B45831192DA}" dt="2023-01-22T06:07:44.458" v="3733" actId="47"/>
        <pc:sldMkLst>
          <pc:docMk/>
          <pc:sldMk cId="443272612" sldId="549"/>
        </pc:sldMkLst>
      </pc:sldChg>
      <pc:sldChg chg="del">
        <pc:chgData name="吉澤 開" userId="03c174eacf7b5b0e" providerId="LiveId" clId="{89D77A24-2271-4DE5-88CA-1B45831192DA}" dt="2023-01-22T06:07:42.960" v="3726" actId="47"/>
        <pc:sldMkLst>
          <pc:docMk/>
          <pc:sldMk cId="3721215715" sldId="551"/>
        </pc:sldMkLst>
      </pc:sldChg>
      <pc:sldChg chg="del">
        <pc:chgData name="吉澤 開" userId="03c174eacf7b5b0e" providerId="LiveId" clId="{89D77A24-2271-4DE5-88CA-1B45831192DA}" dt="2023-01-22T06:07:42.600" v="3724" actId="47"/>
        <pc:sldMkLst>
          <pc:docMk/>
          <pc:sldMk cId="2944484256" sldId="557"/>
        </pc:sldMkLst>
      </pc:sldChg>
      <pc:sldChg chg="del">
        <pc:chgData name="吉澤 開" userId="03c174eacf7b5b0e" providerId="LiveId" clId="{89D77A24-2271-4DE5-88CA-1B45831192DA}" dt="2023-01-22T06:07:42.118" v="3722" actId="47"/>
        <pc:sldMkLst>
          <pc:docMk/>
          <pc:sldMk cId="654946931" sldId="558"/>
        </pc:sldMkLst>
      </pc:sldChg>
      <pc:sldChg chg="del">
        <pc:chgData name="吉澤 開" userId="03c174eacf7b5b0e" providerId="LiveId" clId="{89D77A24-2271-4DE5-88CA-1B45831192DA}" dt="2023-01-22T06:07:43.360" v="3728" actId="47"/>
        <pc:sldMkLst>
          <pc:docMk/>
          <pc:sldMk cId="1139664065" sldId="559"/>
        </pc:sldMkLst>
      </pc:sldChg>
      <pc:sldChg chg="del">
        <pc:chgData name="吉澤 開" userId="03c174eacf7b5b0e" providerId="LiveId" clId="{89D77A24-2271-4DE5-88CA-1B45831192DA}" dt="2023-01-22T06:07:43.794" v="3730" actId="47"/>
        <pc:sldMkLst>
          <pc:docMk/>
          <pc:sldMk cId="1572403861" sldId="562"/>
        </pc:sldMkLst>
      </pc:sldChg>
      <pc:sldChg chg="del">
        <pc:chgData name="吉澤 開" userId="03c174eacf7b5b0e" providerId="LiveId" clId="{89D77A24-2271-4DE5-88CA-1B45831192DA}" dt="2023-01-22T06:07:42.408" v="3723" actId="47"/>
        <pc:sldMkLst>
          <pc:docMk/>
          <pc:sldMk cId="2770329590" sldId="563"/>
        </pc:sldMkLst>
      </pc:sldChg>
      <pc:sldChg chg="del">
        <pc:chgData name="吉澤 開" userId="03c174eacf7b5b0e" providerId="LiveId" clId="{89D77A24-2271-4DE5-88CA-1B45831192DA}" dt="2023-01-22T06:07:44.944" v="3736" actId="47"/>
        <pc:sldMkLst>
          <pc:docMk/>
          <pc:sldMk cId="4151335114" sldId="565"/>
        </pc:sldMkLst>
      </pc:sldChg>
      <pc:sldChg chg="del">
        <pc:chgData name="吉澤 開" userId="03c174eacf7b5b0e" providerId="LiveId" clId="{89D77A24-2271-4DE5-88CA-1B45831192DA}" dt="2023-01-22T06:07:34.685" v="3717" actId="47"/>
        <pc:sldMkLst>
          <pc:docMk/>
          <pc:sldMk cId="3225437757" sldId="567"/>
        </pc:sldMkLst>
      </pc:sldChg>
      <pc:sldChg chg="del">
        <pc:chgData name="吉澤 開" userId="03c174eacf7b5b0e" providerId="LiveId" clId="{89D77A24-2271-4DE5-88CA-1B45831192DA}" dt="2023-01-22T06:07:44.828" v="3735" actId="47"/>
        <pc:sldMkLst>
          <pc:docMk/>
          <pc:sldMk cId="431657282" sldId="568"/>
        </pc:sldMkLst>
      </pc:sldChg>
      <pc:sldChg chg="addSp delSp modSp add mod ord modShow modNotesTx">
        <pc:chgData name="吉澤 開" userId="03c174eacf7b5b0e" providerId="LiveId" clId="{89D77A24-2271-4DE5-88CA-1B45831192DA}" dt="2023-01-28T16:14:45.257" v="16771" actId="20577"/>
        <pc:sldMkLst>
          <pc:docMk/>
          <pc:sldMk cId="3190339820" sldId="569"/>
        </pc:sldMkLst>
        <pc:spChg chg="mod">
          <ac:chgData name="吉澤 開" userId="03c174eacf7b5b0e" providerId="LiveId" clId="{89D77A24-2271-4DE5-88CA-1B45831192DA}" dt="2023-01-17T07:59:51.157" v="213" actId="20577"/>
          <ac:spMkLst>
            <pc:docMk/>
            <pc:sldMk cId="3190339820" sldId="569"/>
            <ac:spMk id="2" creationId="{00000000-0000-0000-0000-000000000000}"/>
          </ac:spMkLst>
        </pc:spChg>
        <pc:spChg chg="mod">
          <ac:chgData name="吉澤 開" userId="03c174eacf7b5b0e" providerId="LiveId" clId="{89D77A24-2271-4DE5-88CA-1B45831192DA}" dt="2023-01-28T16:14:45.257" v="16771" actId="20577"/>
          <ac:spMkLst>
            <pc:docMk/>
            <pc:sldMk cId="3190339820" sldId="569"/>
            <ac:spMk id="3" creationId="{00000000-0000-0000-0000-000000000000}"/>
          </ac:spMkLst>
        </pc:spChg>
        <pc:spChg chg="del">
          <ac:chgData name="吉澤 開" userId="03c174eacf7b5b0e" providerId="LiveId" clId="{89D77A24-2271-4DE5-88CA-1B45831192DA}" dt="2023-01-16T07:52:54.884" v="56" actId="478"/>
          <ac:spMkLst>
            <pc:docMk/>
            <pc:sldMk cId="3190339820" sldId="569"/>
            <ac:spMk id="4" creationId="{11DE31B4-8EA1-8C79-4728-BDFF0D949812}"/>
          </ac:spMkLst>
        </pc:spChg>
        <pc:spChg chg="add del mod">
          <ac:chgData name="吉澤 開" userId="03c174eacf7b5b0e" providerId="LiveId" clId="{89D77A24-2271-4DE5-88CA-1B45831192DA}" dt="2023-01-26T13:20:50.782" v="11118" actId="478"/>
          <ac:spMkLst>
            <pc:docMk/>
            <pc:sldMk cId="3190339820" sldId="569"/>
            <ac:spMk id="4" creationId="{76CD4DF0-2DB7-1E42-B020-A3498F46A592}"/>
          </ac:spMkLst>
        </pc:spChg>
        <pc:spChg chg="add del mod">
          <ac:chgData name="吉澤 開" userId="03c174eacf7b5b0e" providerId="LiveId" clId="{89D77A24-2271-4DE5-88CA-1B45831192DA}" dt="2023-01-26T13:20:50.782" v="11118" actId="478"/>
          <ac:spMkLst>
            <pc:docMk/>
            <pc:sldMk cId="3190339820" sldId="569"/>
            <ac:spMk id="5" creationId="{D19EA5C0-15D4-BEAF-9B29-A663492F59C2}"/>
          </ac:spMkLst>
        </pc:spChg>
        <pc:spChg chg="add del mod">
          <ac:chgData name="吉澤 開" userId="03c174eacf7b5b0e" providerId="LiveId" clId="{89D77A24-2271-4DE5-88CA-1B45831192DA}" dt="2023-01-26T13:20:50.782" v="11118" actId="478"/>
          <ac:spMkLst>
            <pc:docMk/>
            <pc:sldMk cId="3190339820" sldId="569"/>
            <ac:spMk id="6" creationId="{A2D37F37-C688-04F5-84C0-0BB52A9C43D8}"/>
          </ac:spMkLst>
        </pc:spChg>
        <pc:spChg chg="add del mod">
          <ac:chgData name="吉澤 開" userId="03c174eacf7b5b0e" providerId="LiveId" clId="{89D77A24-2271-4DE5-88CA-1B45831192DA}" dt="2023-01-26T13:20:50.782" v="11118" actId="478"/>
          <ac:spMkLst>
            <pc:docMk/>
            <pc:sldMk cId="3190339820" sldId="569"/>
            <ac:spMk id="7" creationId="{42F95535-399A-FF93-346E-8ACBC6580F7C}"/>
          </ac:spMkLst>
        </pc:spChg>
        <pc:spChg chg="add del mod">
          <ac:chgData name="吉澤 開" userId="03c174eacf7b5b0e" providerId="LiveId" clId="{89D77A24-2271-4DE5-88CA-1B45831192DA}" dt="2023-01-26T13:20:50.782" v="11118" actId="478"/>
          <ac:spMkLst>
            <pc:docMk/>
            <pc:sldMk cId="3190339820" sldId="569"/>
            <ac:spMk id="8" creationId="{51F2988A-F87D-6FA5-4AE7-3D72A2711177}"/>
          </ac:spMkLst>
        </pc:spChg>
        <pc:spChg chg="del">
          <ac:chgData name="吉澤 開" userId="03c174eacf7b5b0e" providerId="LiveId" clId="{89D77A24-2271-4DE5-88CA-1B45831192DA}" dt="2023-01-16T07:52:54.884" v="56" actId="478"/>
          <ac:spMkLst>
            <pc:docMk/>
            <pc:sldMk cId="3190339820" sldId="569"/>
            <ac:spMk id="15" creationId="{22C0DF48-D800-190D-B83C-0B7C141845DE}"/>
          </ac:spMkLst>
        </pc:spChg>
        <pc:spChg chg="del">
          <ac:chgData name="吉澤 開" userId="03c174eacf7b5b0e" providerId="LiveId" clId="{89D77A24-2271-4DE5-88CA-1B45831192DA}" dt="2023-01-16T07:52:54.884" v="56" actId="478"/>
          <ac:spMkLst>
            <pc:docMk/>
            <pc:sldMk cId="3190339820" sldId="569"/>
            <ac:spMk id="16" creationId="{F1184680-AC32-EDAD-B99E-B5483E8D48A9}"/>
          </ac:spMkLst>
        </pc:spChg>
        <pc:spChg chg="del">
          <ac:chgData name="吉澤 開" userId="03c174eacf7b5b0e" providerId="LiveId" clId="{89D77A24-2271-4DE5-88CA-1B45831192DA}" dt="2023-01-16T07:52:54.884" v="56" actId="478"/>
          <ac:spMkLst>
            <pc:docMk/>
            <pc:sldMk cId="3190339820" sldId="569"/>
            <ac:spMk id="17" creationId="{8D0806EB-45F2-C1BD-D751-557197A37013}"/>
          </ac:spMkLst>
        </pc:spChg>
        <pc:spChg chg="add del mod">
          <ac:chgData name="吉澤 開" userId="03c174eacf7b5b0e" providerId="LiveId" clId="{89D77A24-2271-4DE5-88CA-1B45831192DA}" dt="2023-01-26T13:20:50.782" v="11118" actId="478"/>
          <ac:spMkLst>
            <pc:docMk/>
            <pc:sldMk cId="3190339820" sldId="569"/>
            <ac:spMk id="17" creationId="{90701C7E-DC0E-2514-5A57-7654652052DB}"/>
          </ac:spMkLst>
        </pc:spChg>
        <pc:spChg chg="add del mod">
          <ac:chgData name="吉澤 開" userId="03c174eacf7b5b0e" providerId="LiveId" clId="{89D77A24-2271-4DE5-88CA-1B45831192DA}" dt="2023-01-26T13:20:50.782" v="11118" actId="478"/>
          <ac:spMkLst>
            <pc:docMk/>
            <pc:sldMk cId="3190339820" sldId="569"/>
            <ac:spMk id="18" creationId="{51F88E36-182B-E9D8-2F0B-48280A5A0F95}"/>
          </ac:spMkLst>
        </pc:spChg>
        <pc:spChg chg="del">
          <ac:chgData name="吉澤 開" userId="03c174eacf7b5b0e" providerId="LiveId" clId="{89D77A24-2271-4DE5-88CA-1B45831192DA}" dt="2023-01-16T07:52:54.884" v="56" actId="478"/>
          <ac:spMkLst>
            <pc:docMk/>
            <pc:sldMk cId="3190339820" sldId="569"/>
            <ac:spMk id="18" creationId="{E4447B71-ED18-0AAA-E26A-4C0E2A6A9664}"/>
          </ac:spMkLst>
        </pc:spChg>
        <pc:spChg chg="del">
          <ac:chgData name="吉澤 開" userId="03c174eacf7b5b0e" providerId="LiveId" clId="{89D77A24-2271-4DE5-88CA-1B45831192DA}" dt="2023-01-16T07:52:54.884" v="56" actId="478"/>
          <ac:spMkLst>
            <pc:docMk/>
            <pc:sldMk cId="3190339820" sldId="569"/>
            <ac:spMk id="19" creationId="{4D4258DE-C2E6-49EB-73D8-03E782142A4E}"/>
          </ac:spMkLst>
        </pc:spChg>
        <pc:spChg chg="add del mod">
          <ac:chgData name="吉澤 開" userId="03c174eacf7b5b0e" providerId="LiveId" clId="{89D77A24-2271-4DE5-88CA-1B45831192DA}" dt="2023-01-26T13:20:50.782" v="11118" actId="478"/>
          <ac:spMkLst>
            <pc:docMk/>
            <pc:sldMk cId="3190339820" sldId="569"/>
            <ac:spMk id="19" creationId="{8E06A97A-A17B-BED3-F936-3B04B031D8DC}"/>
          </ac:spMkLst>
        </pc:spChg>
        <pc:spChg chg="del">
          <ac:chgData name="吉澤 開" userId="03c174eacf7b5b0e" providerId="LiveId" clId="{89D77A24-2271-4DE5-88CA-1B45831192DA}" dt="2023-01-16T07:52:54.884" v="56" actId="478"/>
          <ac:spMkLst>
            <pc:docMk/>
            <pc:sldMk cId="3190339820" sldId="569"/>
            <ac:spMk id="20" creationId="{40E4F9ED-6D41-674F-92E2-B9D5A2579883}"/>
          </ac:spMkLst>
        </pc:spChg>
        <pc:spChg chg="add del mod">
          <ac:chgData name="吉澤 開" userId="03c174eacf7b5b0e" providerId="LiveId" clId="{89D77A24-2271-4DE5-88CA-1B45831192DA}" dt="2023-01-26T13:20:50.782" v="11118" actId="478"/>
          <ac:spMkLst>
            <pc:docMk/>
            <pc:sldMk cId="3190339820" sldId="569"/>
            <ac:spMk id="20" creationId="{70D1BB38-D8AF-968B-7C35-6E190EE26B59}"/>
          </ac:spMkLst>
        </pc:spChg>
        <pc:spChg chg="del">
          <ac:chgData name="吉澤 開" userId="03c174eacf7b5b0e" providerId="LiveId" clId="{89D77A24-2271-4DE5-88CA-1B45831192DA}" dt="2023-01-16T07:52:54.884" v="56" actId="478"/>
          <ac:spMkLst>
            <pc:docMk/>
            <pc:sldMk cId="3190339820" sldId="569"/>
            <ac:spMk id="21" creationId="{6820715F-8006-8332-2E7F-43DDC0FE05DB}"/>
          </ac:spMkLst>
        </pc:spChg>
        <pc:spChg chg="add del mod">
          <ac:chgData name="吉澤 開" userId="03c174eacf7b5b0e" providerId="LiveId" clId="{89D77A24-2271-4DE5-88CA-1B45831192DA}" dt="2023-01-26T13:20:50.782" v="11118" actId="478"/>
          <ac:spMkLst>
            <pc:docMk/>
            <pc:sldMk cId="3190339820" sldId="569"/>
            <ac:spMk id="21" creationId="{D67F4F3A-39D8-2F75-4FAE-7C1A0B00EC3A}"/>
          </ac:spMkLst>
        </pc:spChg>
        <pc:spChg chg="add del mod">
          <ac:chgData name="吉澤 開" userId="03c174eacf7b5b0e" providerId="LiveId" clId="{89D77A24-2271-4DE5-88CA-1B45831192DA}" dt="2023-01-26T13:20:50.782" v="11118" actId="478"/>
          <ac:spMkLst>
            <pc:docMk/>
            <pc:sldMk cId="3190339820" sldId="569"/>
            <ac:spMk id="22" creationId="{11FE05BC-1923-6E3E-E886-0CF5E77FC97E}"/>
          </ac:spMkLst>
        </pc:spChg>
        <pc:spChg chg="del">
          <ac:chgData name="吉澤 開" userId="03c174eacf7b5b0e" providerId="LiveId" clId="{89D77A24-2271-4DE5-88CA-1B45831192DA}" dt="2023-01-16T07:52:54.884" v="56" actId="478"/>
          <ac:spMkLst>
            <pc:docMk/>
            <pc:sldMk cId="3190339820" sldId="569"/>
            <ac:spMk id="22" creationId="{1AC042EB-EBB8-17B5-915B-99C9D5F0063A}"/>
          </ac:spMkLst>
        </pc:spChg>
        <pc:spChg chg="del">
          <ac:chgData name="吉澤 開" userId="03c174eacf7b5b0e" providerId="LiveId" clId="{89D77A24-2271-4DE5-88CA-1B45831192DA}" dt="2023-01-16T07:52:54.884" v="56" actId="478"/>
          <ac:spMkLst>
            <pc:docMk/>
            <pc:sldMk cId="3190339820" sldId="569"/>
            <ac:spMk id="23" creationId="{5924F266-9C63-3A96-8B05-C942A1B75A62}"/>
          </ac:spMkLst>
        </pc:spChg>
        <pc:spChg chg="add del mod">
          <ac:chgData name="吉澤 開" userId="03c174eacf7b5b0e" providerId="LiveId" clId="{89D77A24-2271-4DE5-88CA-1B45831192DA}" dt="2023-01-26T13:20:50.782" v="11118" actId="478"/>
          <ac:spMkLst>
            <pc:docMk/>
            <pc:sldMk cId="3190339820" sldId="569"/>
            <ac:spMk id="23" creationId="{C6603644-ED0E-D09B-E0DC-6FBD4C9EDB23}"/>
          </ac:spMkLst>
        </pc:spChg>
        <pc:spChg chg="del">
          <ac:chgData name="吉澤 開" userId="03c174eacf7b5b0e" providerId="LiveId" clId="{89D77A24-2271-4DE5-88CA-1B45831192DA}" dt="2023-01-16T07:52:54.884" v="56" actId="478"/>
          <ac:spMkLst>
            <pc:docMk/>
            <pc:sldMk cId="3190339820" sldId="569"/>
            <ac:spMk id="24" creationId="{6C7BDD41-3AF1-5F5E-BAE1-3AA42AD02C69}"/>
          </ac:spMkLst>
        </pc:spChg>
        <pc:spChg chg="del">
          <ac:chgData name="吉澤 開" userId="03c174eacf7b5b0e" providerId="LiveId" clId="{89D77A24-2271-4DE5-88CA-1B45831192DA}" dt="2023-01-16T07:52:54.884" v="56" actId="478"/>
          <ac:spMkLst>
            <pc:docMk/>
            <pc:sldMk cId="3190339820" sldId="569"/>
            <ac:spMk id="25" creationId="{83923E94-179A-EB9A-D222-735E7FF145B2}"/>
          </ac:spMkLst>
        </pc:spChg>
        <pc:spChg chg="del">
          <ac:chgData name="吉澤 開" userId="03c174eacf7b5b0e" providerId="LiveId" clId="{89D77A24-2271-4DE5-88CA-1B45831192DA}" dt="2023-01-16T07:52:54.884" v="56" actId="478"/>
          <ac:spMkLst>
            <pc:docMk/>
            <pc:sldMk cId="3190339820" sldId="569"/>
            <ac:spMk id="26" creationId="{48274017-AD1E-E91A-E4D2-0F37BBFE537D}"/>
          </ac:spMkLst>
        </pc:spChg>
        <pc:spChg chg="del">
          <ac:chgData name="吉澤 開" userId="03c174eacf7b5b0e" providerId="LiveId" clId="{89D77A24-2271-4DE5-88CA-1B45831192DA}" dt="2023-01-16T07:52:54.884" v="56" actId="478"/>
          <ac:spMkLst>
            <pc:docMk/>
            <pc:sldMk cId="3190339820" sldId="569"/>
            <ac:spMk id="27" creationId="{3DFB7A28-7949-ED80-4E39-F3485CBFC4E8}"/>
          </ac:spMkLst>
        </pc:spChg>
        <pc:spChg chg="add del mod">
          <ac:chgData name="吉澤 開" userId="03c174eacf7b5b0e" providerId="LiveId" clId="{89D77A24-2271-4DE5-88CA-1B45831192DA}" dt="2023-01-26T13:20:50.782" v="11118" actId="478"/>
          <ac:spMkLst>
            <pc:docMk/>
            <pc:sldMk cId="3190339820" sldId="569"/>
            <ac:spMk id="28" creationId="{45991E07-45EF-9C61-3B5B-547B1F3476B5}"/>
          </ac:spMkLst>
        </pc:spChg>
        <pc:spChg chg="del">
          <ac:chgData name="吉澤 開" userId="03c174eacf7b5b0e" providerId="LiveId" clId="{89D77A24-2271-4DE5-88CA-1B45831192DA}" dt="2023-01-16T07:52:54.884" v="56" actId="478"/>
          <ac:spMkLst>
            <pc:docMk/>
            <pc:sldMk cId="3190339820" sldId="569"/>
            <ac:spMk id="28" creationId="{DD1C1734-541D-D64C-EFE0-7AEA24118F4F}"/>
          </ac:spMkLst>
        </pc:spChg>
        <pc:spChg chg="add del mod">
          <ac:chgData name="吉澤 開" userId="03c174eacf7b5b0e" providerId="LiveId" clId="{89D77A24-2271-4DE5-88CA-1B45831192DA}" dt="2023-01-26T13:20:50.782" v="11118" actId="478"/>
          <ac:spMkLst>
            <pc:docMk/>
            <pc:sldMk cId="3190339820" sldId="569"/>
            <ac:spMk id="29" creationId="{505D2DA8-F9F3-8E77-6BAC-C5D98E520BD2}"/>
          </ac:spMkLst>
        </pc:spChg>
        <pc:spChg chg="del">
          <ac:chgData name="吉澤 開" userId="03c174eacf7b5b0e" providerId="LiveId" clId="{89D77A24-2271-4DE5-88CA-1B45831192DA}" dt="2023-01-16T07:52:54.884" v="56" actId="478"/>
          <ac:spMkLst>
            <pc:docMk/>
            <pc:sldMk cId="3190339820" sldId="569"/>
            <ac:spMk id="29" creationId="{A5F6F3EF-B432-E25F-B8F8-480A745E53FC}"/>
          </ac:spMkLst>
        </pc:spChg>
        <pc:spChg chg="add del mod">
          <ac:chgData name="吉澤 開" userId="03c174eacf7b5b0e" providerId="LiveId" clId="{89D77A24-2271-4DE5-88CA-1B45831192DA}" dt="2023-01-26T13:20:50.782" v="11118" actId="478"/>
          <ac:spMkLst>
            <pc:docMk/>
            <pc:sldMk cId="3190339820" sldId="569"/>
            <ac:spMk id="30" creationId="{1032BFE1-5EF4-019A-5318-415FB207C73E}"/>
          </ac:spMkLst>
        </pc:spChg>
        <pc:spChg chg="del">
          <ac:chgData name="吉澤 開" userId="03c174eacf7b5b0e" providerId="LiveId" clId="{89D77A24-2271-4DE5-88CA-1B45831192DA}" dt="2023-01-16T07:52:54.884" v="56" actId="478"/>
          <ac:spMkLst>
            <pc:docMk/>
            <pc:sldMk cId="3190339820" sldId="569"/>
            <ac:spMk id="30" creationId="{68D2DCCE-58FA-E1F5-1726-7B9DDB5C1D5A}"/>
          </ac:spMkLst>
        </pc:spChg>
        <pc:spChg chg="del">
          <ac:chgData name="吉澤 開" userId="03c174eacf7b5b0e" providerId="LiveId" clId="{89D77A24-2271-4DE5-88CA-1B45831192DA}" dt="2023-01-16T07:52:54.884" v="56" actId="478"/>
          <ac:spMkLst>
            <pc:docMk/>
            <pc:sldMk cId="3190339820" sldId="569"/>
            <ac:spMk id="31" creationId="{0CEA58C8-E666-E145-1391-4CBB3871AA2C}"/>
          </ac:spMkLst>
        </pc:spChg>
        <pc:spChg chg="del">
          <ac:chgData name="吉澤 開" userId="03c174eacf7b5b0e" providerId="LiveId" clId="{89D77A24-2271-4DE5-88CA-1B45831192DA}" dt="2023-01-16T07:52:54.884" v="56" actId="478"/>
          <ac:spMkLst>
            <pc:docMk/>
            <pc:sldMk cId="3190339820" sldId="569"/>
            <ac:spMk id="32" creationId="{E513E97A-A43D-50A5-A5D5-56AF46FD0969}"/>
          </ac:spMkLst>
        </pc:spChg>
        <pc:spChg chg="del">
          <ac:chgData name="吉澤 開" userId="03c174eacf7b5b0e" providerId="LiveId" clId="{89D77A24-2271-4DE5-88CA-1B45831192DA}" dt="2023-01-16T07:52:54.884" v="56" actId="478"/>
          <ac:spMkLst>
            <pc:docMk/>
            <pc:sldMk cId="3190339820" sldId="569"/>
            <ac:spMk id="33" creationId="{DD5BF216-8B17-9370-3C7D-A3563AAA0542}"/>
          </ac:spMkLst>
        </pc:spChg>
        <pc:spChg chg="del">
          <ac:chgData name="吉澤 開" userId="03c174eacf7b5b0e" providerId="LiveId" clId="{89D77A24-2271-4DE5-88CA-1B45831192DA}" dt="2023-01-16T07:52:54.884" v="56" actId="478"/>
          <ac:spMkLst>
            <pc:docMk/>
            <pc:sldMk cId="3190339820" sldId="569"/>
            <ac:spMk id="34" creationId="{4A44D238-EFC3-B181-6C72-C9BEAA42BE14}"/>
          </ac:spMkLst>
        </pc:spChg>
        <pc:spChg chg="del">
          <ac:chgData name="吉澤 開" userId="03c174eacf7b5b0e" providerId="LiveId" clId="{89D77A24-2271-4DE5-88CA-1B45831192DA}" dt="2023-01-16T07:52:54.884" v="56" actId="478"/>
          <ac:spMkLst>
            <pc:docMk/>
            <pc:sldMk cId="3190339820" sldId="569"/>
            <ac:spMk id="35" creationId="{9F559805-CE68-A5A8-A421-D545BDC96FF8}"/>
          </ac:spMkLst>
        </pc:spChg>
        <pc:spChg chg="del">
          <ac:chgData name="吉澤 開" userId="03c174eacf7b5b0e" providerId="LiveId" clId="{89D77A24-2271-4DE5-88CA-1B45831192DA}" dt="2023-01-16T07:52:54.884" v="56" actId="478"/>
          <ac:spMkLst>
            <pc:docMk/>
            <pc:sldMk cId="3190339820" sldId="569"/>
            <ac:spMk id="36" creationId="{EDEB4FDD-3EE0-C591-7B0A-7A9DBE86AC45}"/>
          </ac:spMkLst>
        </pc:spChg>
        <pc:spChg chg="del">
          <ac:chgData name="吉澤 開" userId="03c174eacf7b5b0e" providerId="LiveId" clId="{89D77A24-2271-4DE5-88CA-1B45831192DA}" dt="2023-01-16T07:52:54.884" v="56" actId="478"/>
          <ac:spMkLst>
            <pc:docMk/>
            <pc:sldMk cId="3190339820" sldId="569"/>
            <ac:spMk id="37" creationId="{921149A3-3AD8-E7F7-FFC4-403CE2A03871}"/>
          </ac:spMkLst>
        </pc:spChg>
        <pc:spChg chg="del">
          <ac:chgData name="吉澤 開" userId="03c174eacf7b5b0e" providerId="LiveId" clId="{89D77A24-2271-4DE5-88CA-1B45831192DA}" dt="2023-01-16T07:52:54.884" v="56" actId="478"/>
          <ac:spMkLst>
            <pc:docMk/>
            <pc:sldMk cId="3190339820" sldId="569"/>
            <ac:spMk id="38" creationId="{4D5082C6-6C7D-D1B6-47DC-FF79AD8CF60A}"/>
          </ac:spMkLst>
        </pc:spChg>
        <pc:spChg chg="del">
          <ac:chgData name="吉澤 開" userId="03c174eacf7b5b0e" providerId="LiveId" clId="{89D77A24-2271-4DE5-88CA-1B45831192DA}" dt="2023-01-16T07:52:54.884" v="56" actId="478"/>
          <ac:spMkLst>
            <pc:docMk/>
            <pc:sldMk cId="3190339820" sldId="569"/>
            <ac:spMk id="39" creationId="{5F9527FC-11EA-B1F6-711B-B166D6AC200E}"/>
          </ac:spMkLst>
        </pc:spChg>
        <pc:spChg chg="del">
          <ac:chgData name="吉澤 開" userId="03c174eacf7b5b0e" providerId="LiveId" clId="{89D77A24-2271-4DE5-88CA-1B45831192DA}" dt="2023-01-16T07:52:54.884" v="56" actId="478"/>
          <ac:spMkLst>
            <pc:docMk/>
            <pc:sldMk cId="3190339820" sldId="569"/>
            <ac:spMk id="40" creationId="{61A8A498-CE9C-0DFE-B17E-5BA560226077}"/>
          </ac:spMkLst>
        </pc:spChg>
        <pc:spChg chg="del">
          <ac:chgData name="吉澤 開" userId="03c174eacf7b5b0e" providerId="LiveId" clId="{89D77A24-2271-4DE5-88CA-1B45831192DA}" dt="2023-01-16T07:52:54.884" v="56" actId="478"/>
          <ac:spMkLst>
            <pc:docMk/>
            <pc:sldMk cId="3190339820" sldId="569"/>
            <ac:spMk id="41" creationId="{43148DE8-6572-7B64-9DDD-859831CEACE7}"/>
          </ac:spMkLst>
        </pc:spChg>
        <pc:spChg chg="del">
          <ac:chgData name="吉澤 開" userId="03c174eacf7b5b0e" providerId="LiveId" clId="{89D77A24-2271-4DE5-88CA-1B45831192DA}" dt="2023-01-16T07:52:54.884" v="56" actId="478"/>
          <ac:spMkLst>
            <pc:docMk/>
            <pc:sldMk cId="3190339820" sldId="569"/>
            <ac:spMk id="42" creationId="{B6990099-9D77-9BA1-2CC3-4028D4CC4C74}"/>
          </ac:spMkLst>
        </pc:spChg>
        <pc:spChg chg="del">
          <ac:chgData name="吉澤 開" userId="03c174eacf7b5b0e" providerId="LiveId" clId="{89D77A24-2271-4DE5-88CA-1B45831192DA}" dt="2023-01-16T07:52:54.884" v="56" actId="478"/>
          <ac:spMkLst>
            <pc:docMk/>
            <pc:sldMk cId="3190339820" sldId="569"/>
            <ac:spMk id="43" creationId="{EBF9BF5F-2507-2556-456A-07C2872CF9CA}"/>
          </ac:spMkLst>
        </pc:spChg>
        <pc:spChg chg="del">
          <ac:chgData name="吉澤 開" userId="03c174eacf7b5b0e" providerId="LiveId" clId="{89D77A24-2271-4DE5-88CA-1B45831192DA}" dt="2023-01-16T07:52:54.884" v="56" actId="478"/>
          <ac:spMkLst>
            <pc:docMk/>
            <pc:sldMk cId="3190339820" sldId="569"/>
            <ac:spMk id="44" creationId="{38D4F587-379E-40A9-A321-DB776FBE788A}"/>
          </ac:spMkLst>
        </pc:spChg>
        <pc:spChg chg="del">
          <ac:chgData name="吉澤 開" userId="03c174eacf7b5b0e" providerId="LiveId" clId="{89D77A24-2271-4DE5-88CA-1B45831192DA}" dt="2023-01-16T07:52:54.884" v="56" actId="478"/>
          <ac:spMkLst>
            <pc:docMk/>
            <pc:sldMk cId="3190339820" sldId="569"/>
            <ac:spMk id="45" creationId="{F982E88F-11CA-8423-1C98-F08D12161E1E}"/>
          </ac:spMkLst>
        </pc:spChg>
        <pc:spChg chg="del">
          <ac:chgData name="吉澤 開" userId="03c174eacf7b5b0e" providerId="LiveId" clId="{89D77A24-2271-4DE5-88CA-1B45831192DA}" dt="2023-01-16T07:52:54.884" v="56" actId="478"/>
          <ac:spMkLst>
            <pc:docMk/>
            <pc:sldMk cId="3190339820" sldId="569"/>
            <ac:spMk id="46" creationId="{B1E86586-6FFE-6A86-4DD3-53EBBD53F6E4}"/>
          </ac:spMkLst>
        </pc:spChg>
        <pc:spChg chg="del">
          <ac:chgData name="吉澤 開" userId="03c174eacf7b5b0e" providerId="LiveId" clId="{89D77A24-2271-4DE5-88CA-1B45831192DA}" dt="2023-01-16T07:52:54.884" v="56" actId="478"/>
          <ac:spMkLst>
            <pc:docMk/>
            <pc:sldMk cId="3190339820" sldId="569"/>
            <ac:spMk id="47" creationId="{DDFE1FDA-4528-3793-86D6-6B297770D3BE}"/>
          </ac:spMkLst>
        </pc:spChg>
        <pc:spChg chg="del">
          <ac:chgData name="吉澤 開" userId="03c174eacf7b5b0e" providerId="LiveId" clId="{89D77A24-2271-4DE5-88CA-1B45831192DA}" dt="2023-01-16T07:52:54.884" v="56" actId="478"/>
          <ac:spMkLst>
            <pc:docMk/>
            <pc:sldMk cId="3190339820" sldId="569"/>
            <ac:spMk id="48" creationId="{98D4BBA0-23A1-5F7D-24DB-664A07ACA0B3}"/>
          </ac:spMkLst>
        </pc:spChg>
        <pc:spChg chg="del">
          <ac:chgData name="吉澤 開" userId="03c174eacf7b5b0e" providerId="LiveId" clId="{89D77A24-2271-4DE5-88CA-1B45831192DA}" dt="2023-01-16T07:52:54.884" v="56" actId="478"/>
          <ac:spMkLst>
            <pc:docMk/>
            <pc:sldMk cId="3190339820" sldId="569"/>
            <ac:spMk id="49" creationId="{C4F7F7E5-8D51-AFD8-72F1-A7A50FD67487}"/>
          </ac:spMkLst>
        </pc:spChg>
        <pc:spChg chg="del">
          <ac:chgData name="吉澤 開" userId="03c174eacf7b5b0e" providerId="LiveId" clId="{89D77A24-2271-4DE5-88CA-1B45831192DA}" dt="2023-01-16T07:52:54.884" v="56" actId="478"/>
          <ac:spMkLst>
            <pc:docMk/>
            <pc:sldMk cId="3190339820" sldId="569"/>
            <ac:spMk id="50" creationId="{FDE336D1-A98F-AE3C-86AF-083C5E0AF46F}"/>
          </ac:spMkLst>
        </pc:spChg>
        <pc:spChg chg="del">
          <ac:chgData name="吉澤 開" userId="03c174eacf7b5b0e" providerId="LiveId" clId="{89D77A24-2271-4DE5-88CA-1B45831192DA}" dt="2023-01-16T07:52:54.884" v="56" actId="478"/>
          <ac:spMkLst>
            <pc:docMk/>
            <pc:sldMk cId="3190339820" sldId="569"/>
            <ac:spMk id="51" creationId="{F7EE2D0F-5F8D-2B1B-33D3-CB0A6CE538B8}"/>
          </ac:spMkLst>
        </pc:spChg>
        <pc:cxnChg chg="add del mod">
          <ac:chgData name="吉澤 開" userId="03c174eacf7b5b0e" providerId="LiveId" clId="{89D77A24-2271-4DE5-88CA-1B45831192DA}" dt="2023-01-26T13:20:50.782" v="11118" actId="478"/>
          <ac:cxnSpMkLst>
            <pc:docMk/>
            <pc:sldMk cId="3190339820" sldId="569"/>
            <ac:cxnSpMk id="9" creationId="{B83F6B7B-2369-B83D-360B-BA24518DEA27}"/>
          </ac:cxnSpMkLst>
        </pc:cxnChg>
        <pc:cxnChg chg="add del mod">
          <ac:chgData name="吉澤 開" userId="03c174eacf7b5b0e" providerId="LiveId" clId="{89D77A24-2271-4DE5-88CA-1B45831192DA}" dt="2023-01-26T13:20:50.782" v="11118" actId="478"/>
          <ac:cxnSpMkLst>
            <pc:docMk/>
            <pc:sldMk cId="3190339820" sldId="569"/>
            <ac:cxnSpMk id="10" creationId="{5DD1A7DD-3C4C-1D16-14C7-C89B1BAADDFB}"/>
          </ac:cxnSpMkLst>
        </pc:cxnChg>
        <pc:cxnChg chg="del">
          <ac:chgData name="吉澤 開" userId="03c174eacf7b5b0e" providerId="LiveId" clId="{89D77A24-2271-4DE5-88CA-1B45831192DA}" dt="2023-01-16T07:52:54.884" v="56" actId="478"/>
          <ac:cxnSpMkLst>
            <pc:docMk/>
            <pc:sldMk cId="3190339820" sldId="569"/>
            <ac:cxnSpMk id="10" creationId="{B3FE33BA-ED1F-5558-D763-601D205FBAF6}"/>
          </ac:cxnSpMkLst>
        </pc:cxnChg>
        <pc:cxnChg chg="del">
          <ac:chgData name="吉澤 開" userId="03c174eacf7b5b0e" providerId="LiveId" clId="{89D77A24-2271-4DE5-88CA-1B45831192DA}" dt="2023-01-16T07:52:54.884" v="56" actId="478"/>
          <ac:cxnSpMkLst>
            <pc:docMk/>
            <pc:sldMk cId="3190339820" sldId="569"/>
            <ac:cxnSpMk id="11" creationId="{218CA2BA-2767-DCDF-A1B9-38B68561BDFF}"/>
          </ac:cxnSpMkLst>
        </pc:cxnChg>
        <pc:cxnChg chg="add del mod">
          <ac:chgData name="吉澤 開" userId="03c174eacf7b5b0e" providerId="LiveId" clId="{89D77A24-2271-4DE5-88CA-1B45831192DA}" dt="2023-01-26T13:20:50.782" v="11118" actId="478"/>
          <ac:cxnSpMkLst>
            <pc:docMk/>
            <pc:sldMk cId="3190339820" sldId="569"/>
            <ac:cxnSpMk id="11" creationId="{A201FD6F-DD92-2514-477D-C0DDC0011397}"/>
          </ac:cxnSpMkLst>
        </pc:cxnChg>
        <pc:cxnChg chg="add del mod">
          <ac:chgData name="吉澤 開" userId="03c174eacf7b5b0e" providerId="LiveId" clId="{89D77A24-2271-4DE5-88CA-1B45831192DA}" dt="2023-01-26T13:20:50.782" v="11118" actId="478"/>
          <ac:cxnSpMkLst>
            <pc:docMk/>
            <pc:sldMk cId="3190339820" sldId="569"/>
            <ac:cxnSpMk id="12" creationId="{5642E917-5CFD-26C6-C745-42164E514F91}"/>
          </ac:cxnSpMkLst>
        </pc:cxnChg>
        <pc:cxnChg chg="del">
          <ac:chgData name="吉澤 開" userId="03c174eacf7b5b0e" providerId="LiveId" clId="{89D77A24-2271-4DE5-88CA-1B45831192DA}" dt="2023-01-16T07:52:54.884" v="56" actId="478"/>
          <ac:cxnSpMkLst>
            <pc:docMk/>
            <pc:sldMk cId="3190339820" sldId="569"/>
            <ac:cxnSpMk id="12" creationId="{84DDFC89-7F7C-6308-4BB0-ABC576659813}"/>
          </ac:cxnSpMkLst>
        </pc:cxnChg>
        <pc:cxnChg chg="add del mod">
          <ac:chgData name="吉澤 開" userId="03c174eacf7b5b0e" providerId="LiveId" clId="{89D77A24-2271-4DE5-88CA-1B45831192DA}" dt="2023-01-26T13:20:50.782" v="11118" actId="478"/>
          <ac:cxnSpMkLst>
            <pc:docMk/>
            <pc:sldMk cId="3190339820" sldId="569"/>
            <ac:cxnSpMk id="13" creationId="{07074D1A-A1E9-7A01-8719-4469E389264F}"/>
          </ac:cxnSpMkLst>
        </pc:cxnChg>
        <pc:cxnChg chg="del">
          <ac:chgData name="吉澤 開" userId="03c174eacf7b5b0e" providerId="LiveId" clId="{89D77A24-2271-4DE5-88CA-1B45831192DA}" dt="2023-01-16T07:52:54.884" v="56" actId="478"/>
          <ac:cxnSpMkLst>
            <pc:docMk/>
            <pc:sldMk cId="3190339820" sldId="569"/>
            <ac:cxnSpMk id="13" creationId="{E0C3C9DE-23A1-C56A-D9BA-E20F33257353}"/>
          </ac:cxnSpMkLst>
        </pc:cxnChg>
        <pc:cxnChg chg="add del mod">
          <ac:chgData name="吉澤 開" userId="03c174eacf7b5b0e" providerId="LiveId" clId="{89D77A24-2271-4DE5-88CA-1B45831192DA}" dt="2023-01-26T13:20:50.782" v="11118" actId="478"/>
          <ac:cxnSpMkLst>
            <pc:docMk/>
            <pc:sldMk cId="3190339820" sldId="569"/>
            <ac:cxnSpMk id="14" creationId="{2F2A5C22-8E45-A6B3-D830-CB4AAE030C4B}"/>
          </ac:cxnSpMkLst>
        </pc:cxnChg>
        <pc:cxnChg chg="del mod">
          <ac:chgData name="吉澤 開" userId="03c174eacf7b5b0e" providerId="LiveId" clId="{89D77A24-2271-4DE5-88CA-1B45831192DA}" dt="2023-01-16T07:52:54.884" v="56" actId="478"/>
          <ac:cxnSpMkLst>
            <pc:docMk/>
            <pc:sldMk cId="3190339820" sldId="569"/>
            <ac:cxnSpMk id="14" creationId="{FFA7545D-B6D4-D1B7-3AFB-6193307FCCA2}"/>
          </ac:cxnSpMkLst>
        </pc:cxnChg>
        <pc:cxnChg chg="add del mod">
          <ac:chgData name="吉澤 開" userId="03c174eacf7b5b0e" providerId="LiveId" clId="{89D77A24-2271-4DE5-88CA-1B45831192DA}" dt="2023-01-26T13:20:50.782" v="11118" actId="478"/>
          <ac:cxnSpMkLst>
            <pc:docMk/>
            <pc:sldMk cId="3190339820" sldId="569"/>
            <ac:cxnSpMk id="15" creationId="{C19C61A2-9542-D60F-BCD2-8A2D7D00D688}"/>
          </ac:cxnSpMkLst>
        </pc:cxnChg>
        <pc:cxnChg chg="add del mod">
          <ac:chgData name="吉澤 開" userId="03c174eacf7b5b0e" providerId="LiveId" clId="{89D77A24-2271-4DE5-88CA-1B45831192DA}" dt="2023-01-26T13:20:50.782" v="11118" actId="478"/>
          <ac:cxnSpMkLst>
            <pc:docMk/>
            <pc:sldMk cId="3190339820" sldId="569"/>
            <ac:cxnSpMk id="16" creationId="{3DC085D3-4030-809C-0A8C-DF4308D39996}"/>
          </ac:cxnSpMkLst>
        </pc:cxnChg>
        <pc:cxnChg chg="add del mod">
          <ac:chgData name="吉澤 開" userId="03c174eacf7b5b0e" providerId="LiveId" clId="{89D77A24-2271-4DE5-88CA-1B45831192DA}" dt="2023-01-26T13:20:50.782" v="11118" actId="478"/>
          <ac:cxnSpMkLst>
            <pc:docMk/>
            <pc:sldMk cId="3190339820" sldId="569"/>
            <ac:cxnSpMk id="24" creationId="{C0B3D950-F86B-0B06-DCA0-8DE0CB6AEAAE}"/>
          </ac:cxnSpMkLst>
        </pc:cxnChg>
        <pc:cxnChg chg="add del mod">
          <ac:chgData name="吉澤 開" userId="03c174eacf7b5b0e" providerId="LiveId" clId="{89D77A24-2271-4DE5-88CA-1B45831192DA}" dt="2023-01-26T13:20:50.782" v="11118" actId="478"/>
          <ac:cxnSpMkLst>
            <pc:docMk/>
            <pc:sldMk cId="3190339820" sldId="569"/>
            <ac:cxnSpMk id="25" creationId="{7962CC1A-BC56-F869-86D7-F06219D070FD}"/>
          </ac:cxnSpMkLst>
        </pc:cxnChg>
        <pc:cxnChg chg="add del mod">
          <ac:chgData name="吉澤 開" userId="03c174eacf7b5b0e" providerId="LiveId" clId="{89D77A24-2271-4DE5-88CA-1B45831192DA}" dt="2023-01-26T13:20:50.782" v="11118" actId="478"/>
          <ac:cxnSpMkLst>
            <pc:docMk/>
            <pc:sldMk cId="3190339820" sldId="569"/>
            <ac:cxnSpMk id="26" creationId="{DF1AB723-4CAB-BD00-BBB2-9C9E91D1B039}"/>
          </ac:cxnSpMkLst>
        </pc:cxnChg>
        <pc:cxnChg chg="add del mod">
          <ac:chgData name="吉澤 開" userId="03c174eacf7b5b0e" providerId="LiveId" clId="{89D77A24-2271-4DE5-88CA-1B45831192DA}" dt="2023-01-26T13:20:50.782" v="11118" actId="478"/>
          <ac:cxnSpMkLst>
            <pc:docMk/>
            <pc:sldMk cId="3190339820" sldId="569"/>
            <ac:cxnSpMk id="27" creationId="{8E336E8C-6D42-BF35-8BED-D432D11CF283}"/>
          </ac:cxnSpMkLst>
        </pc:cxnChg>
      </pc:sldChg>
      <pc:sldChg chg="modSp add mod modShow modNotesTx">
        <pc:chgData name="吉澤 開" userId="03c174eacf7b5b0e" providerId="LiveId" clId="{89D77A24-2271-4DE5-88CA-1B45831192DA}" dt="2023-01-30T09:09:52.789" v="19220" actId="729"/>
        <pc:sldMkLst>
          <pc:docMk/>
          <pc:sldMk cId="1955649280" sldId="570"/>
        </pc:sldMkLst>
        <pc:spChg chg="mod">
          <ac:chgData name="吉澤 開" userId="03c174eacf7b5b0e" providerId="LiveId" clId="{89D77A24-2271-4DE5-88CA-1B45831192DA}" dt="2023-01-17T08:06:06.738" v="580" actId="20577"/>
          <ac:spMkLst>
            <pc:docMk/>
            <pc:sldMk cId="1955649280" sldId="570"/>
            <ac:spMk id="2" creationId="{00000000-0000-0000-0000-000000000000}"/>
          </ac:spMkLst>
        </pc:spChg>
        <pc:spChg chg="mod">
          <ac:chgData name="吉澤 開" userId="03c174eacf7b5b0e" providerId="LiveId" clId="{89D77A24-2271-4DE5-88CA-1B45831192DA}" dt="2023-01-29T07:51:07.059" v="17103" actId="20577"/>
          <ac:spMkLst>
            <pc:docMk/>
            <pc:sldMk cId="1955649280" sldId="570"/>
            <ac:spMk id="3" creationId="{00000000-0000-0000-0000-000000000000}"/>
          </ac:spMkLst>
        </pc:spChg>
      </pc:sldChg>
      <pc:sldChg chg="addSp delSp modSp add mod ord modNotesTx">
        <pc:chgData name="吉澤 開" userId="03c174eacf7b5b0e" providerId="LiveId" clId="{89D77A24-2271-4DE5-88CA-1B45831192DA}" dt="2023-01-30T07:45:15.875" v="18731" actId="14100"/>
        <pc:sldMkLst>
          <pc:docMk/>
          <pc:sldMk cId="593515143" sldId="571"/>
        </pc:sldMkLst>
        <pc:spChg chg="mod">
          <ac:chgData name="吉澤 開" userId="03c174eacf7b5b0e" providerId="LiveId" clId="{89D77A24-2271-4DE5-88CA-1B45831192DA}" dt="2023-01-23T05:05:35.057" v="6192" actId="27636"/>
          <ac:spMkLst>
            <pc:docMk/>
            <pc:sldMk cId="593515143" sldId="571"/>
            <ac:spMk id="2" creationId="{00000000-0000-0000-0000-000000000000}"/>
          </ac:spMkLst>
        </pc:spChg>
        <pc:spChg chg="mod">
          <ac:chgData name="吉澤 開" userId="03c174eacf7b5b0e" providerId="LiveId" clId="{89D77A24-2271-4DE5-88CA-1B45831192DA}" dt="2023-01-27T09:54:29.586" v="15509" actId="20577"/>
          <ac:spMkLst>
            <pc:docMk/>
            <pc:sldMk cId="593515143" sldId="571"/>
            <ac:spMk id="3" creationId="{00000000-0000-0000-0000-000000000000}"/>
          </ac:spMkLst>
        </pc:spChg>
        <pc:picChg chg="add del mod modCrop">
          <ac:chgData name="吉澤 開" userId="03c174eacf7b5b0e" providerId="LiveId" clId="{89D77A24-2271-4DE5-88CA-1B45831192DA}" dt="2023-01-27T08:33:08.333" v="14529" actId="478"/>
          <ac:picMkLst>
            <pc:docMk/>
            <pc:sldMk cId="593515143" sldId="571"/>
            <ac:picMk id="5" creationId="{682D07D0-2474-F11B-CAFA-F93E4755C38E}"/>
          </ac:picMkLst>
        </pc:picChg>
        <pc:picChg chg="add del mod">
          <ac:chgData name="吉澤 開" userId="03c174eacf7b5b0e" providerId="LiveId" clId="{89D77A24-2271-4DE5-88CA-1B45831192DA}" dt="2023-01-27T08:33:50.635" v="14536" actId="478"/>
          <ac:picMkLst>
            <pc:docMk/>
            <pc:sldMk cId="593515143" sldId="571"/>
            <ac:picMk id="7" creationId="{EEB109C3-067C-F091-C2B7-4AF8F0CB7CF2}"/>
          </ac:picMkLst>
        </pc:picChg>
        <pc:picChg chg="add del mod">
          <ac:chgData name="吉澤 開" userId="03c174eacf7b5b0e" providerId="LiveId" clId="{89D77A24-2271-4DE5-88CA-1B45831192DA}" dt="2023-01-27T08:38:05.496" v="14545" actId="478"/>
          <ac:picMkLst>
            <pc:docMk/>
            <pc:sldMk cId="593515143" sldId="571"/>
            <ac:picMk id="9" creationId="{B7EAEF9E-A5E4-3F8A-9B52-365E7D437306}"/>
          </ac:picMkLst>
        </pc:picChg>
        <pc:picChg chg="add del mod ord">
          <ac:chgData name="吉澤 開" userId="03c174eacf7b5b0e" providerId="LiveId" clId="{89D77A24-2271-4DE5-88CA-1B45831192DA}" dt="2023-01-30T07:44:33.680" v="18724" actId="478"/>
          <ac:picMkLst>
            <pc:docMk/>
            <pc:sldMk cId="593515143" sldId="571"/>
            <ac:picMk id="11" creationId="{C0EEF37B-70E3-CA01-1054-8F668C279E83}"/>
          </ac:picMkLst>
        </pc:picChg>
        <pc:picChg chg="add mod">
          <ac:chgData name="吉澤 開" userId="03c174eacf7b5b0e" providerId="LiveId" clId="{89D77A24-2271-4DE5-88CA-1B45831192DA}" dt="2023-01-30T07:45:15.875" v="18731" actId="14100"/>
          <ac:picMkLst>
            <pc:docMk/>
            <pc:sldMk cId="593515143" sldId="571"/>
            <ac:picMk id="13" creationId="{27F55DF8-EC61-DCCA-32C3-85E217AF6F62}"/>
          </ac:picMkLst>
        </pc:picChg>
      </pc:sldChg>
      <pc:sldChg chg="addSp modSp add mod ord modAnim modNotesTx">
        <pc:chgData name="吉澤 開" userId="03c174eacf7b5b0e" providerId="LiveId" clId="{89D77A24-2271-4DE5-88CA-1B45831192DA}" dt="2023-01-30T18:13:50.859" v="23129" actId="1076"/>
        <pc:sldMkLst>
          <pc:docMk/>
          <pc:sldMk cId="3439715475" sldId="572"/>
        </pc:sldMkLst>
        <pc:spChg chg="mod">
          <ac:chgData name="吉澤 開" userId="03c174eacf7b5b0e" providerId="LiveId" clId="{89D77A24-2271-4DE5-88CA-1B45831192DA}" dt="2023-01-30T18:12:30.837" v="23102" actId="20577"/>
          <ac:spMkLst>
            <pc:docMk/>
            <pc:sldMk cId="3439715475" sldId="572"/>
            <ac:spMk id="2" creationId="{00000000-0000-0000-0000-000000000000}"/>
          </ac:spMkLst>
        </pc:spChg>
        <pc:spChg chg="mod">
          <ac:chgData name="吉澤 開" userId="03c174eacf7b5b0e" providerId="LiveId" clId="{89D77A24-2271-4DE5-88CA-1B45831192DA}" dt="2023-01-24T03:12:15.587" v="7371" actId="20577"/>
          <ac:spMkLst>
            <pc:docMk/>
            <pc:sldMk cId="3439715475" sldId="572"/>
            <ac:spMk id="3" creationId="{00000000-0000-0000-0000-000000000000}"/>
          </ac:spMkLst>
        </pc:spChg>
        <pc:spChg chg="add mod">
          <ac:chgData name="吉澤 開" userId="03c174eacf7b5b0e" providerId="LiveId" clId="{89D77A24-2271-4DE5-88CA-1B45831192DA}" dt="2023-01-24T03:13:01.465" v="7380" actId="1076"/>
          <ac:spMkLst>
            <pc:docMk/>
            <pc:sldMk cId="3439715475" sldId="572"/>
            <ac:spMk id="6" creationId="{7F42AC0A-AD24-A8A4-0BF4-2B08DF407585}"/>
          </ac:spMkLst>
        </pc:spChg>
        <pc:spChg chg="add mod">
          <ac:chgData name="吉澤 開" userId="03c174eacf7b5b0e" providerId="LiveId" clId="{89D77A24-2271-4DE5-88CA-1B45831192DA}" dt="2023-01-24T03:13:22.761" v="7383" actId="1076"/>
          <ac:spMkLst>
            <pc:docMk/>
            <pc:sldMk cId="3439715475" sldId="572"/>
            <ac:spMk id="7" creationId="{51D14EA2-2F18-1839-A6B1-B71B71E26695}"/>
          </ac:spMkLst>
        </pc:spChg>
        <pc:spChg chg="add mod">
          <ac:chgData name="吉澤 開" userId="03c174eacf7b5b0e" providerId="LiveId" clId="{89D77A24-2271-4DE5-88CA-1B45831192DA}" dt="2023-01-24T03:13:34.177" v="7386" actId="1076"/>
          <ac:spMkLst>
            <pc:docMk/>
            <pc:sldMk cId="3439715475" sldId="572"/>
            <ac:spMk id="8" creationId="{55C6C84C-9FB6-9AFD-2E56-BC17A11B12EE}"/>
          </ac:spMkLst>
        </pc:spChg>
        <pc:spChg chg="add mod">
          <ac:chgData name="吉澤 開" userId="03c174eacf7b5b0e" providerId="LiveId" clId="{89D77A24-2271-4DE5-88CA-1B45831192DA}" dt="2023-01-28T15:48:18.718" v="16515" actId="1076"/>
          <ac:spMkLst>
            <pc:docMk/>
            <pc:sldMk cId="3439715475" sldId="572"/>
            <ac:spMk id="9" creationId="{2F714A0A-3B02-2F91-B954-8CF585D3202D}"/>
          </ac:spMkLst>
        </pc:spChg>
        <pc:spChg chg="add mod">
          <ac:chgData name="吉澤 開" userId="03c174eacf7b5b0e" providerId="LiveId" clId="{89D77A24-2271-4DE5-88CA-1B45831192DA}" dt="2023-01-28T15:48:30.275" v="16517" actId="1076"/>
          <ac:spMkLst>
            <pc:docMk/>
            <pc:sldMk cId="3439715475" sldId="572"/>
            <ac:spMk id="10" creationId="{EDF2203E-D225-DE1C-5FA1-F25FCD0BB61C}"/>
          </ac:spMkLst>
        </pc:spChg>
        <pc:spChg chg="add mod">
          <ac:chgData name="吉澤 開" userId="03c174eacf7b5b0e" providerId="LiveId" clId="{89D77A24-2271-4DE5-88CA-1B45831192DA}" dt="2023-01-28T15:48:40.554" v="16521" actId="20577"/>
          <ac:spMkLst>
            <pc:docMk/>
            <pc:sldMk cId="3439715475" sldId="572"/>
            <ac:spMk id="11" creationId="{20CDBABE-5DDC-E37C-ED12-B15728128A84}"/>
          </ac:spMkLst>
        </pc:spChg>
        <pc:spChg chg="add mod">
          <ac:chgData name="吉澤 開" userId="03c174eacf7b5b0e" providerId="LiveId" clId="{89D77A24-2271-4DE5-88CA-1B45831192DA}" dt="2023-01-28T15:48:59.158" v="16525" actId="1076"/>
          <ac:spMkLst>
            <pc:docMk/>
            <pc:sldMk cId="3439715475" sldId="572"/>
            <ac:spMk id="12" creationId="{34255C1D-9B8A-722D-7137-3DD115E8200E}"/>
          </ac:spMkLst>
        </pc:spChg>
        <pc:spChg chg="add mod">
          <ac:chgData name="吉澤 開" userId="03c174eacf7b5b0e" providerId="LiveId" clId="{89D77A24-2271-4DE5-88CA-1B45831192DA}" dt="2023-01-30T18:13:50.859" v="23129" actId="1076"/>
          <ac:spMkLst>
            <pc:docMk/>
            <pc:sldMk cId="3439715475" sldId="572"/>
            <ac:spMk id="13" creationId="{1118FF64-FCFE-4F63-4601-6F964F5208CD}"/>
          </ac:spMkLst>
        </pc:spChg>
        <pc:picChg chg="add mod">
          <ac:chgData name="吉澤 開" userId="03c174eacf7b5b0e" providerId="LiveId" clId="{89D77A24-2271-4DE5-88CA-1B45831192DA}" dt="2023-01-28T15:48:49.364" v="16524" actId="1076"/>
          <ac:picMkLst>
            <pc:docMk/>
            <pc:sldMk cId="3439715475" sldId="572"/>
            <ac:picMk id="5" creationId="{80FA5276-957E-ADAE-6008-288ECD691F30}"/>
          </ac:picMkLst>
        </pc:picChg>
      </pc:sldChg>
      <pc:sldChg chg="add mod ord modShow">
        <pc:chgData name="吉澤 開" userId="03c174eacf7b5b0e" providerId="LiveId" clId="{89D77A24-2271-4DE5-88CA-1B45831192DA}" dt="2023-01-23T05:01:52.420" v="6155"/>
        <pc:sldMkLst>
          <pc:docMk/>
          <pc:sldMk cId="3810410014" sldId="573"/>
        </pc:sldMkLst>
      </pc:sldChg>
      <pc:sldChg chg="addSp delSp modSp add mod modNotesTx">
        <pc:chgData name="吉澤 開" userId="03c174eacf7b5b0e" providerId="LiveId" clId="{89D77A24-2271-4DE5-88CA-1B45831192DA}" dt="2023-01-30T14:26:57.262" v="22660" actId="20577"/>
        <pc:sldMkLst>
          <pc:docMk/>
          <pc:sldMk cId="3434785663" sldId="574"/>
        </pc:sldMkLst>
        <pc:spChg chg="mod">
          <ac:chgData name="吉澤 開" userId="03c174eacf7b5b0e" providerId="LiveId" clId="{89D77A24-2271-4DE5-88CA-1B45831192DA}" dt="2023-01-26T14:05:06.697" v="12870" actId="20577"/>
          <ac:spMkLst>
            <pc:docMk/>
            <pc:sldMk cId="3434785663" sldId="574"/>
            <ac:spMk id="2" creationId="{00000000-0000-0000-0000-000000000000}"/>
          </ac:spMkLst>
        </pc:spChg>
        <pc:spChg chg="mod">
          <ac:chgData name="吉澤 開" userId="03c174eacf7b5b0e" providerId="LiveId" clId="{89D77A24-2271-4DE5-88CA-1B45831192DA}" dt="2023-01-30T14:23:16.498" v="22612" actId="1076"/>
          <ac:spMkLst>
            <pc:docMk/>
            <pc:sldMk cId="3434785663" sldId="574"/>
            <ac:spMk id="3" creationId="{00000000-0000-0000-0000-000000000000}"/>
          </ac:spMkLst>
        </pc:spChg>
        <pc:spChg chg="add mod">
          <ac:chgData name="吉澤 開" userId="03c174eacf7b5b0e" providerId="LiveId" clId="{89D77A24-2271-4DE5-88CA-1B45831192DA}" dt="2023-01-27T03:28:13.192" v="13297" actId="1076"/>
          <ac:spMkLst>
            <pc:docMk/>
            <pc:sldMk cId="3434785663" sldId="574"/>
            <ac:spMk id="4" creationId="{2384FEA0-71BD-D711-CA9B-E3E531094841}"/>
          </ac:spMkLst>
        </pc:spChg>
        <pc:spChg chg="add del mod">
          <ac:chgData name="吉澤 開" userId="03c174eacf7b5b0e" providerId="LiveId" clId="{89D77A24-2271-4DE5-88CA-1B45831192DA}" dt="2023-01-18T04:48:36.338" v="2765" actId="478"/>
          <ac:spMkLst>
            <pc:docMk/>
            <pc:sldMk cId="3434785663" sldId="574"/>
            <ac:spMk id="5" creationId="{745B5CBB-14A6-11CA-02DB-2BD39EA8D7F0}"/>
          </ac:spMkLst>
        </pc:spChg>
        <pc:spChg chg="add del mod">
          <ac:chgData name="吉澤 開" userId="03c174eacf7b5b0e" providerId="LiveId" clId="{89D77A24-2271-4DE5-88CA-1B45831192DA}" dt="2023-01-18T04:48:39.430" v="2766" actId="478"/>
          <ac:spMkLst>
            <pc:docMk/>
            <pc:sldMk cId="3434785663" sldId="574"/>
            <ac:spMk id="6" creationId="{282E1998-D335-FAE8-773B-E48040BCCE23}"/>
          </ac:spMkLst>
        </pc:spChg>
        <pc:spChg chg="add mod">
          <ac:chgData name="吉澤 開" userId="03c174eacf7b5b0e" providerId="LiveId" clId="{89D77A24-2271-4DE5-88CA-1B45831192DA}" dt="2023-01-27T03:28:13.192" v="13297" actId="1076"/>
          <ac:spMkLst>
            <pc:docMk/>
            <pc:sldMk cId="3434785663" sldId="574"/>
            <ac:spMk id="7" creationId="{2914A951-9B63-6A08-592A-B18F6170CC40}"/>
          </ac:spMkLst>
        </pc:spChg>
        <pc:spChg chg="add mod">
          <ac:chgData name="吉澤 開" userId="03c174eacf7b5b0e" providerId="LiveId" clId="{89D77A24-2271-4DE5-88CA-1B45831192DA}" dt="2023-01-27T03:28:13.192" v="13297" actId="1076"/>
          <ac:spMkLst>
            <pc:docMk/>
            <pc:sldMk cId="3434785663" sldId="574"/>
            <ac:spMk id="8" creationId="{ED267287-A3F5-F776-17A1-5649DBFAEF40}"/>
          </ac:spMkLst>
        </pc:spChg>
        <pc:spChg chg="add mod">
          <ac:chgData name="吉澤 開" userId="03c174eacf7b5b0e" providerId="LiveId" clId="{89D77A24-2271-4DE5-88CA-1B45831192DA}" dt="2023-01-27T03:28:13.192" v="13297" actId="1076"/>
          <ac:spMkLst>
            <pc:docMk/>
            <pc:sldMk cId="3434785663" sldId="574"/>
            <ac:spMk id="9" creationId="{60650D32-330E-CE93-038D-107D593184F8}"/>
          </ac:spMkLst>
        </pc:spChg>
        <pc:spChg chg="add mod">
          <ac:chgData name="吉澤 開" userId="03c174eacf7b5b0e" providerId="LiveId" clId="{89D77A24-2271-4DE5-88CA-1B45831192DA}" dt="2023-01-27T03:28:13.192" v="13297" actId="1076"/>
          <ac:spMkLst>
            <pc:docMk/>
            <pc:sldMk cId="3434785663" sldId="574"/>
            <ac:spMk id="10" creationId="{150EE701-77CA-A298-ED61-6EB7C1924484}"/>
          </ac:spMkLst>
        </pc:spChg>
        <pc:spChg chg="add mod">
          <ac:chgData name="吉澤 開" userId="03c174eacf7b5b0e" providerId="LiveId" clId="{89D77A24-2271-4DE5-88CA-1B45831192DA}" dt="2023-01-27T03:28:13.192" v="13297" actId="1076"/>
          <ac:spMkLst>
            <pc:docMk/>
            <pc:sldMk cId="3434785663" sldId="574"/>
            <ac:spMk id="33" creationId="{8B65893F-9470-C11F-A972-AC7BBA360294}"/>
          </ac:spMkLst>
        </pc:spChg>
        <pc:spChg chg="add del mod">
          <ac:chgData name="吉澤 開" userId="03c174eacf7b5b0e" providerId="LiveId" clId="{89D77A24-2271-4DE5-88CA-1B45831192DA}" dt="2023-01-18T04:58:17.906" v="2871"/>
          <ac:spMkLst>
            <pc:docMk/>
            <pc:sldMk cId="3434785663" sldId="574"/>
            <ac:spMk id="34" creationId="{90298496-21B0-495C-C691-49C1EDA3EC9E}"/>
          </ac:spMkLst>
        </pc:spChg>
        <pc:spChg chg="add del mod">
          <ac:chgData name="吉澤 開" userId="03c174eacf7b5b0e" providerId="LiveId" clId="{89D77A24-2271-4DE5-88CA-1B45831192DA}" dt="2023-01-27T09:57:10.129" v="15665" actId="478"/>
          <ac:spMkLst>
            <pc:docMk/>
            <pc:sldMk cId="3434785663" sldId="574"/>
            <ac:spMk id="35" creationId="{E5ABC87F-D611-3150-C650-93E19F7739E0}"/>
          </ac:spMkLst>
        </pc:spChg>
        <pc:spChg chg="add mod ord">
          <ac:chgData name="吉澤 開" userId="03c174eacf7b5b0e" providerId="LiveId" clId="{89D77A24-2271-4DE5-88CA-1B45831192DA}" dt="2023-01-18T05:33:31.564" v="3059" actId="164"/>
          <ac:spMkLst>
            <pc:docMk/>
            <pc:sldMk cId="3434785663" sldId="574"/>
            <ac:spMk id="37" creationId="{8AD2BDF0-5976-4976-B6E2-F6FE930A49AD}"/>
          </ac:spMkLst>
        </pc:spChg>
        <pc:spChg chg="add del mod">
          <ac:chgData name="吉澤 開" userId="03c174eacf7b5b0e" providerId="LiveId" clId="{89D77A24-2271-4DE5-88CA-1B45831192DA}" dt="2023-01-18T05:04:19.806" v="2901"/>
          <ac:spMkLst>
            <pc:docMk/>
            <pc:sldMk cId="3434785663" sldId="574"/>
            <ac:spMk id="38" creationId="{5C7460E8-1125-5CEC-14BD-3DD22694B4C4}"/>
          </ac:spMkLst>
        </pc:spChg>
        <pc:spChg chg="add mod">
          <ac:chgData name="吉澤 開" userId="03c174eacf7b5b0e" providerId="LiveId" clId="{89D77A24-2271-4DE5-88CA-1B45831192DA}" dt="2023-01-27T03:28:13.192" v="13297" actId="1076"/>
          <ac:spMkLst>
            <pc:docMk/>
            <pc:sldMk cId="3434785663" sldId="574"/>
            <ac:spMk id="39" creationId="{287638A9-DF53-F76E-40E9-EFF7933284B7}"/>
          </ac:spMkLst>
        </pc:spChg>
        <pc:spChg chg="add mod">
          <ac:chgData name="吉澤 開" userId="03c174eacf7b5b0e" providerId="LiveId" clId="{89D77A24-2271-4DE5-88CA-1B45831192DA}" dt="2023-01-27T03:28:13.192" v="13297" actId="1076"/>
          <ac:spMkLst>
            <pc:docMk/>
            <pc:sldMk cId="3434785663" sldId="574"/>
            <ac:spMk id="40" creationId="{8B61E985-7215-7450-278F-751A5EE2087D}"/>
          </ac:spMkLst>
        </pc:spChg>
        <pc:spChg chg="add mod">
          <ac:chgData name="吉澤 開" userId="03c174eacf7b5b0e" providerId="LiveId" clId="{89D77A24-2271-4DE5-88CA-1B45831192DA}" dt="2023-01-27T03:28:13.192" v="13297" actId="1076"/>
          <ac:spMkLst>
            <pc:docMk/>
            <pc:sldMk cId="3434785663" sldId="574"/>
            <ac:spMk id="41" creationId="{70EED4FB-10BD-A932-8CE1-250CFFF24B26}"/>
          </ac:spMkLst>
        </pc:spChg>
        <pc:spChg chg="add mod">
          <ac:chgData name="吉澤 開" userId="03c174eacf7b5b0e" providerId="LiveId" clId="{89D77A24-2271-4DE5-88CA-1B45831192DA}" dt="2023-01-27T03:28:13.192" v="13297" actId="1076"/>
          <ac:spMkLst>
            <pc:docMk/>
            <pc:sldMk cId="3434785663" sldId="574"/>
            <ac:spMk id="42" creationId="{8C9E49DE-DC33-184C-D8DB-3B03EBA53FAA}"/>
          </ac:spMkLst>
        </pc:spChg>
        <pc:spChg chg="add mod">
          <ac:chgData name="吉澤 開" userId="03c174eacf7b5b0e" providerId="LiveId" clId="{89D77A24-2271-4DE5-88CA-1B45831192DA}" dt="2023-01-27T03:28:13.192" v="13297" actId="1076"/>
          <ac:spMkLst>
            <pc:docMk/>
            <pc:sldMk cId="3434785663" sldId="574"/>
            <ac:spMk id="43" creationId="{3EB54074-1A06-5963-A252-CC1435A213A1}"/>
          </ac:spMkLst>
        </pc:spChg>
        <pc:spChg chg="add del mod">
          <ac:chgData name="吉澤 開" userId="03c174eacf7b5b0e" providerId="LiveId" clId="{89D77A24-2271-4DE5-88CA-1B45831192DA}" dt="2023-01-27T09:57:02.830" v="15663" actId="478"/>
          <ac:spMkLst>
            <pc:docMk/>
            <pc:sldMk cId="3434785663" sldId="574"/>
            <ac:spMk id="52" creationId="{7E57513F-1D37-80D4-0932-E0C0A7B7E39B}"/>
          </ac:spMkLst>
        </pc:spChg>
        <pc:spChg chg="add del mod">
          <ac:chgData name="吉澤 開" userId="03c174eacf7b5b0e" providerId="LiveId" clId="{89D77A24-2271-4DE5-88CA-1B45831192DA}" dt="2023-01-18T05:30:41.359" v="3012" actId="478"/>
          <ac:spMkLst>
            <pc:docMk/>
            <pc:sldMk cId="3434785663" sldId="574"/>
            <ac:spMk id="53" creationId="{4A1246E5-0827-FCF6-A7AE-5E3D80AFADFE}"/>
          </ac:spMkLst>
        </pc:spChg>
        <pc:spChg chg="add mod">
          <ac:chgData name="吉澤 開" userId="03c174eacf7b5b0e" providerId="LiveId" clId="{89D77A24-2271-4DE5-88CA-1B45831192DA}" dt="2023-01-18T05:33:31.564" v="3059" actId="164"/>
          <ac:spMkLst>
            <pc:docMk/>
            <pc:sldMk cId="3434785663" sldId="574"/>
            <ac:spMk id="54" creationId="{4209E171-A2A3-11C4-B9F1-D8ED55ADC6A6}"/>
          </ac:spMkLst>
        </pc:spChg>
        <pc:spChg chg="add del mod">
          <ac:chgData name="吉澤 開" userId="03c174eacf7b5b0e" providerId="LiveId" clId="{89D77A24-2271-4DE5-88CA-1B45831192DA}" dt="2023-01-18T05:31:57.908" v="3025" actId="478"/>
          <ac:spMkLst>
            <pc:docMk/>
            <pc:sldMk cId="3434785663" sldId="574"/>
            <ac:spMk id="55" creationId="{72FFEE42-E7D3-572B-0438-198E63F84848}"/>
          </ac:spMkLst>
        </pc:spChg>
        <pc:spChg chg="add mod">
          <ac:chgData name="吉澤 開" userId="03c174eacf7b5b0e" providerId="LiveId" clId="{89D77A24-2271-4DE5-88CA-1B45831192DA}" dt="2023-01-27T03:28:13.192" v="13297" actId="1076"/>
          <ac:spMkLst>
            <pc:docMk/>
            <pc:sldMk cId="3434785663" sldId="574"/>
            <ac:spMk id="56" creationId="{5B6E4362-FFB6-6E60-9DBA-E48A6D20D531}"/>
          </ac:spMkLst>
        </pc:spChg>
        <pc:spChg chg="add del mod">
          <ac:chgData name="吉澤 開" userId="03c174eacf7b5b0e" providerId="LiveId" clId="{89D77A24-2271-4DE5-88CA-1B45831192DA}" dt="2023-01-27T09:57:18.021" v="15668" actId="478"/>
          <ac:spMkLst>
            <pc:docMk/>
            <pc:sldMk cId="3434785663" sldId="574"/>
            <ac:spMk id="58" creationId="{68A3F912-68AA-FA7A-2FA3-0BFF175F3978}"/>
          </ac:spMkLst>
        </pc:spChg>
        <pc:grpChg chg="add del mod">
          <ac:chgData name="吉澤 開" userId="03c174eacf7b5b0e" providerId="LiveId" clId="{89D77A24-2271-4DE5-88CA-1B45831192DA}" dt="2023-01-18T05:33:54.747" v="3062" actId="478"/>
          <ac:grpSpMkLst>
            <pc:docMk/>
            <pc:sldMk cId="3434785663" sldId="574"/>
            <ac:grpSpMk id="57" creationId="{10E34EB0-9884-5028-31A4-0B65E7BA323B}"/>
          </ac:grpSpMkLst>
        </pc:grpChg>
        <pc:cxnChg chg="add mod">
          <ac:chgData name="吉澤 開" userId="03c174eacf7b5b0e" providerId="LiveId" clId="{89D77A24-2271-4DE5-88CA-1B45831192DA}" dt="2023-01-27T03:28:13.192" v="13297" actId="1076"/>
          <ac:cxnSpMkLst>
            <pc:docMk/>
            <pc:sldMk cId="3434785663" sldId="574"/>
            <ac:cxnSpMk id="12" creationId="{DD5BD1F5-3F89-3ADE-DAC6-5601A14D2174}"/>
          </ac:cxnSpMkLst>
        </pc:cxnChg>
        <pc:cxnChg chg="add mod">
          <ac:chgData name="吉澤 開" userId="03c174eacf7b5b0e" providerId="LiveId" clId="{89D77A24-2271-4DE5-88CA-1B45831192DA}" dt="2023-01-27T03:28:13.192" v="13297" actId="1076"/>
          <ac:cxnSpMkLst>
            <pc:docMk/>
            <pc:sldMk cId="3434785663" sldId="574"/>
            <ac:cxnSpMk id="14" creationId="{CEE53570-6BC8-0627-8473-EA5C5F666088}"/>
          </ac:cxnSpMkLst>
        </pc:cxnChg>
        <pc:cxnChg chg="add del mod">
          <ac:chgData name="吉澤 開" userId="03c174eacf7b5b0e" providerId="LiveId" clId="{89D77A24-2271-4DE5-88CA-1B45831192DA}" dt="2023-01-18T04:54:10.910" v="2840" actId="478"/>
          <ac:cxnSpMkLst>
            <pc:docMk/>
            <pc:sldMk cId="3434785663" sldId="574"/>
            <ac:cxnSpMk id="17" creationId="{53BBE768-AC4A-907E-EE9E-EAF37D92B9DB}"/>
          </ac:cxnSpMkLst>
        </pc:cxnChg>
        <pc:cxnChg chg="add mod">
          <ac:chgData name="吉澤 開" userId="03c174eacf7b5b0e" providerId="LiveId" clId="{89D77A24-2271-4DE5-88CA-1B45831192DA}" dt="2023-01-27T03:28:13.192" v="13297" actId="1076"/>
          <ac:cxnSpMkLst>
            <pc:docMk/>
            <pc:sldMk cId="3434785663" sldId="574"/>
            <ac:cxnSpMk id="22" creationId="{C5905778-E3C8-CDCC-9CB0-6AA2A2B3C523}"/>
          </ac:cxnSpMkLst>
        </pc:cxnChg>
        <pc:cxnChg chg="add mod">
          <ac:chgData name="吉澤 開" userId="03c174eacf7b5b0e" providerId="LiveId" clId="{89D77A24-2271-4DE5-88CA-1B45831192DA}" dt="2023-01-27T03:28:13.192" v="13297" actId="1076"/>
          <ac:cxnSpMkLst>
            <pc:docMk/>
            <pc:sldMk cId="3434785663" sldId="574"/>
            <ac:cxnSpMk id="23" creationId="{8BE5251B-6D12-1E30-57F9-8D558132A461}"/>
          </ac:cxnSpMkLst>
        </pc:cxnChg>
        <pc:cxnChg chg="add mod">
          <ac:chgData name="吉澤 開" userId="03c174eacf7b5b0e" providerId="LiveId" clId="{89D77A24-2271-4DE5-88CA-1B45831192DA}" dt="2023-01-27T03:28:13.192" v="13297" actId="1076"/>
          <ac:cxnSpMkLst>
            <pc:docMk/>
            <pc:sldMk cId="3434785663" sldId="574"/>
            <ac:cxnSpMk id="27" creationId="{DFD981BE-5F82-D18E-17C8-BF178568918A}"/>
          </ac:cxnSpMkLst>
        </pc:cxnChg>
        <pc:cxnChg chg="add mod">
          <ac:chgData name="吉澤 開" userId="03c174eacf7b5b0e" providerId="LiveId" clId="{89D77A24-2271-4DE5-88CA-1B45831192DA}" dt="2023-01-27T03:28:13.192" v="13297" actId="1076"/>
          <ac:cxnSpMkLst>
            <pc:docMk/>
            <pc:sldMk cId="3434785663" sldId="574"/>
            <ac:cxnSpMk id="30" creationId="{FFD780A1-4345-18D4-AC15-857D73CE74B5}"/>
          </ac:cxnSpMkLst>
        </pc:cxnChg>
        <pc:cxnChg chg="add del mod">
          <ac:chgData name="吉澤 開" userId="03c174eacf7b5b0e" providerId="LiveId" clId="{89D77A24-2271-4DE5-88CA-1B45831192DA}" dt="2023-01-27T09:57:10.129" v="15665" actId="478"/>
          <ac:cxnSpMkLst>
            <pc:docMk/>
            <pc:sldMk cId="3434785663" sldId="574"/>
            <ac:cxnSpMk id="31" creationId="{98B62D0E-FDD1-7DD9-1868-14677C6E0DB2}"/>
          </ac:cxnSpMkLst>
        </pc:cxnChg>
        <pc:cxnChg chg="add mod">
          <ac:chgData name="吉澤 開" userId="03c174eacf7b5b0e" providerId="LiveId" clId="{89D77A24-2271-4DE5-88CA-1B45831192DA}" dt="2023-01-27T03:28:13.192" v="13297" actId="1076"/>
          <ac:cxnSpMkLst>
            <pc:docMk/>
            <pc:sldMk cId="3434785663" sldId="574"/>
            <ac:cxnSpMk id="32" creationId="{1A6973D1-7104-3B52-3936-F30512826212}"/>
          </ac:cxnSpMkLst>
        </pc:cxnChg>
        <pc:cxnChg chg="add del mod">
          <ac:chgData name="吉澤 開" userId="03c174eacf7b5b0e" providerId="LiveId" clId="{89D77A24-2271-4DE5-88CA-1B45831192DA}" dt="2023-01-27T09:57:14.808" v="15667" actId="478"/>
          <ac:cxnSpMkLst>
            <pc:docMk/>
            <pc:sldMk cId="3434785663" sldId="574"/>
            <ac:cxnSpMk id="45" creationId="{386FF6CF-B6D6-0FD1-55CB-5666A3733AD2}"/>
          </ac:cxnSpMkLst>
        </pc:cxnChg>
        <pc:cxnChg chg="add del mod">
          <ac:chgData name="吉澤 開" userId="03c174eacf7b5b0e" providerId="LiveId" clId="{89D77A24-2271-4DE5-88CA-1B45831192DA}" dt="2023-01-27T09:57:19.840" v="15669" actId="478"/>
          <ac:cxnSpMkLst>
            <pc:docMk/>
            <pc:sldMk cId="3434785663" sldId="574"/>
            <ac:cxnSpMk id="47" creationId="{55B8A118-0AEB-1C3C-83B7-D913CB6EA330}"/>
          </ac:cxnSpMkLst>
        </pc:cxnChg>
        <pc:cxnChg chg="add del mod">
          <ac:chgData name="吉澤 開" userId="03c174eacf7b5b0e" providerId="LiveId" clId="{89D77A24-2271-4DE5-88CA-1B45831192DA}" dt="2023-01-18T05:12:23.656" v="2972"/>
          <ac:cxnSpMkLst>
            <pc:docMk/>
            <pc:sldMk cId="3434785663" sldId="574"/>
            <ac:cxnSpMk id="49" creationId="{784399F8-4FB6-8732-205F-459E81850532}"/>
          </ac:cxnSpMkLst>
        </pc:cxnChg>
        <pc:cxnChg chg="add del mod">
          <ac:chgData name="吉澤 開" userId="03c174eacf7b5b0e" providerId="LiveId" clId="{89D77A24-2271-4DE5-88CA-1B45831192DA}" dt="2023-01-27T09:56:58.558" v="15662" actId="478"/>
          <ac:cxnSpMkLst>
            <pc:docMk/>
            <pc:sldMk cId="3434785663" sldId="574"/>
            <ac:cxnSpMk id="50" creationId="{CDAD07C3-7CD0-C17B-3EDA-9C4F87537567}"/>
          </ac:cxnSpMkLst>
        </pc:cxnChg>
        <pc:cxnChg chg="add del mod">
          <ac:chgData name="吉澤 開" userId="03c174eacf7b5b0e" providerId="LiveId" clId="{89D77A24-2271-4DE5-88CA-1B45831192DA}" dt="2023-01-27T09:57:12.935" v="15666" actId="478"/>
          <ac:cxnSpMkLst>
            <pc:docMk/>
            <pc:sldMk cId="3434785663" sldId="574"/>
            <ac:cxnSpMk id="51" creationId="{DCCBB5CF-F220-5758-5C50-5ADFFE4B0BD8}"/>
          </ac:cxnSpMkLst>
        </pc:cxnChg>
      </pc:sldChg>
      <pc:sldChg chg="addSp modSp add mod ord modAnim modShow">
        <pc:chgData name="吉澤 開" userId="03c174eacf7b5b0e" providerId="LiveId" clId="{89D77A24-2271-4DE5-88CA-1B45831192DA}" dt="2023-01-27T03:25:00.650" v="13288"/>
        <pc:sldMkLst>
          <pc:docMk/>
          <pc:sldMk cId="3563748676" sldId="575"/>
        </pc:sldMkLst>
        <pc:spChg chg="mod">
          <ac:chgData name="吉澤 開" userId="03c174eacf7b5b0e" providerId="LiveId" clId="{89D77A24-2271-4DE5-88CA-1B45831192DA}" dt="2023-01-22T06:17:49.951" v="3872" actId="20577"/>
          <ac:spMkLst>
            <pc:docMk/>
            <pc:sldMk cId="3563748676" sldId="575"/>
            <ac:spMk id="2" creationId="{00000000-0000-0000-0000-000000000000}"/>
          </ac:spMkLst>
        </pc:spChg>
        <pc:spChg chg="mod">
          <ac:chgData name="吉澤 開" userId="03c174eacf7b5b0e" providerId="LiveId" clId="{89D77A24-2271-4DE5-88CA-1B45831192DA}" dt="2023-01-18T06:14:14.320" v="3339" actId="20577"/>
          <ac:spMkLst>
            <pc:docMk/>
            <pc:sldMk cId="3563748676" sldId="575"/>
            <ac:spMk id="3" creationId="{00000000-0000-0000-0000-000000000000}"/>
          </ac:spMkLst>
        </pc:spChg>
        <pc:spChg chg="mod">
          <ac:chgData name="吉澤 開" userId="03c174eacf7b5b0e" providerId="LiveId" clId="{89D77A24-2271-4DE5-88CA-1B45831192DA}" dt="2023-01-18T06:14:21.852" v="3340" actId="1076"/>
          <ac:spMkLst>
            <pc:docMk/>
            <pc:sldMk cId="3563748676" sldId="575"/>
            <ac:spMk id="4" creationId="{2384FEA0-71BD-D711-CA9B-E3E531094841}"/>
          </ac:spMkLst>
        </pc:spChg>
        <pc:spChg chg="add mod">
          <ac:chgData name="吉澤 開" userId="03c174eacf7b5b0e" providerId="LiveId" clId="{89D77A24-2271-4DE5-88CA-1B45831192DA}" dt="2023-01-18T06:14:21.852" v="3340" actId="1076"/>
          <ac:spMkLst>
            <pc:docMk/>
            <pc:sldMk cId="3563748676" sldId="575"/>
            <ac:spMk id="5" creationId="{2A879601-20B4-6B03-6D90-B1A0738B3E76}"/>
          </ac:spMkLst>
        </pc:spChg>
        <pc:spChg chg="add mod">
          <ac:chgData name="吉澤 開" userId="03c174eacf7b5b0e" providerId="LiveId" clId="{89D77A24-2271-4DE5-88CA-1B45831192DA}" dt="2023-01-18T06:14:21.852" v="3340" actId="1076"/>
          <ac:spMkLst>
            <pc:docMk/>
            <pc:sldMk cId="3563748676" sldId="575"/>
            <ac:spMk id="6" creationId="{9D34BE19-A7D8-C9C5-F156-CB66228FC199}"/>
          </ac:spMkLst>
        </pc:spChg>
        <pc:spChg chg="mod">
          <ac:chgData name="吉澤 開" userId="03c174eacf7b5b0e" providerId="LiveId" clId="{89D77A24-2271-4DE5-88CA-1B45831192DA}" dt="2023-01-18T06:14:21.852" v="3340" actId="1076"/>
          <ac:spMkLst>
            <pc:docMk/>
            <pc:sldMk cId="3563748676" sldId="575"/>
            <ac:spMk id="7" creationId="{2914A951-9B63-6A08-592A-B18F6170CC40}"/>
          </ac:spMkLst>
        </pc:spChg>
        <pc:spChg chg="mod">
          <ac:chgData name="吉澤 開" userId="03c174eacf7b5b0e" providerId="LiveId" clId="{89D77A24-2271-4DE5-88CA-1B45831192DA}" dt="2023-01-18T06:14:21.852" v="3340" actId="1076"/>
          <ac:spMkLst>
            <pc:docMk/>
            <pc:sldMk cId="3563748676" sldId="575"/>
            <ac:spMk id="8" creationId="{ED267287-A3F5-F776-17A1-5649DBFAEF40}"/>
          </ac:spMkLst>
        </pc:spChg>
        <pc:spChg chg="mod">
          <ac:chgData name="吉澤 開" userId="03c174eacf7b5b0e" providerId="LiveId" clId="{89D77A24-2271-4DE5-88CA-1B45831192DA}" dt="2023-01-18T06:14:21.852" v="3340" actId="1076"/>
          <ac:spMkLst>
            <pc:docMk/>
            <pc:sldMk cId="3563748676" sldId="575"/>
            <ac:spMk id="9" creationId="{60650D32-330E-CE93-038D-107D593184F8}"/>
          </ac:spMkLst>
        </pc:spChg>
        <pc:spChg chg="mod">
          <ac:chgData name="吉澤 開" userId="03c174eacf7b5b0e" providerId="LiveId" clId="{89D77A24-2271-4DE5-88CA-1B45831192DA}" dt="2023-01-18T06:14:21.852" v="3340" actId="1076"/>
          <ac:spMkLst>
            <pc:docMk/>
            <pc:sldMk cId="3563748676" sldId="575"/>
            <ac:spMk id="10" creationId="{150EE701-77CA-A298-ED61-6EB7C1924484}"/>
          </ac:spMkLst>
        </pc:spChg>
        <pc:spChg chg="add mod">
          <ac:chgData name="吉澤 開" userId="03c174eacf7b5b0e" providerId="LiveId" clId="{89D77A24-2271-4DE5-88CA-1B45831192DA}" dt="2023-01-18T06:14:21.852" v="3340" actId="1076"/>
          <ac:spMkLst>
            <pc:docMk/>
            <pc:sldMk cId="3563748676" sldId="575"/>
            <ac:spMk id="11" creationId="{0307AB73-E1A1-63F0-EA75-213D30A2EBBF}"/>
          </ac:spMkLst>
        </pc:spChg>
        <pc:spChg chg="add mod">
          <ac:chgData name="吉澤 開" userId="03c174eacf7b5b0e" providerId="LiveId" clId="{89D77A24-2271-4DE5-88CA-1B45831192DA}" dt="2023-01-18T06:14:21.852" v="3340" actId="1076"/>
          <ac:spMkLst>
            <pc:docMk/>
            <pc:sldMk cId="3563748676" sldId="575"/>
            <ac:spMk id="13" creationId="{9580A863-2E5C-0323-0291-F5BE1D9F0A80}"/>
          </ac:spMkLst>
        </pc:spChg>
        <pc:spChg chg="add mod">
          <ac:chgData name="吉澤 開" userId="03c174eacf7b5b0e" providerId="LiveId" clId="{89D77A24-2271-4DE5-88CA-1B45831192DA}" dt="2023-01-18T06:14:21.852" v="3340" actId="1076"/>
          <ac:spMkLst>
            <pc:docMk/>
            <pc:sldMk cId="3563748676" sldId="575"/>
            <ac:spMk id="15" creationId="{497A471D-9CA7-19BB-77B6-FB023BC1D782}"/>
          </ac:spMkLst>
        </pc:spChg>
        <pc:spChg chg="add mod">
          <ac:chgData name="吉澤 開" userId="03c174eacf7b5b0e" providerId="LiveId" clId="{89D77A24-2271-4DE5-88CA-1B45831192DA}" dt="2023-01-18T06:14:21.852" v="3340" actId="1076"/>
          <ac:spMkLst>
            <pc:docMk/>
            <pc:sldMk cId="3563748676" sldId="575"/>
            <ac:spMk id="16" creationId="{313BADB8-310A-0494-16D6-D778668E2B5D}"/>
          </ac:spMkLst>
        </pc:spChg>
        <pc:spChg chg="add mod">
          <ac:chgData name="吉澤 開" userId="03c174eacf7b5b0e" providerId="LiveId" clId="{89D77A24-2271-4DE5-88CA-1B45831192DA}" dt="2023-01-18T06:14:21.852" v="3340" actId="1076"/>
          <ac:spMkLst>
            <pc:docMk/>
            <pc:sldMk cId="3563748676" sldId="575"/>
            <ac:spMk id="17" creationId="{E9752515-71AD-BE4B-5C40-3E8DA94D75AD}"/>
          </ac:spMkLst>
        </pc:spChg>
        <pc:spChg chg="mod">
          <ac:chgData name="吉澤 開" userId="03c174eacf7b5b0e" providerId="LiveId" clId="{89D77A24-2271-4DE5-88CA-1B45831192DA}" dt="2023-01-18T06:14:21.852" v="3340" actId="1076"/>
          <ac:spMkLst>
            <pc:docMk/>
            <pc:sldMk cId="3563748676" sldId="575"/>
            <ac:spMk id="33" creationId="{8B65893F-9470-C11F-A972-AC7BBA360294}"/>
          </ac:spMkLst>
        </pc:spChg>
        <pc:spChg chg="mod">
          <ac:chgData name="吉澤 開" userId="03c174eacf7b5b0e" providerId="LiveId" clId="{89D77A24-2271-4DE5-88CA-1B45831192DA}" dt="2023-01-18T06:14:21.852" v="3340" actId="1076"/>
          <ac:spMkLst>
            <pc:docMk/>
            <pc:sldMk cId="3563748676" sldId="575"/>
            <ac:spMk id="35" creationId="{E5ABC87F-D611-3150-C650-93E19F7739E0}"/>
          </ac:spMkLst>
        </pc:spChg>
        <pc:spChg chg="mod">
          <ac:chgData name="吉澤 開" userId="03c174eacf7b5b0e" providerId="LiveId" clId="{89D77A24-2271-4DE5-88CA-1B45831192DA}" dt="2023-01-18T06:11:00.286" v="3336" actId="164"/>
          <ac:spMkLst>
            <pc:docMk/>
            <pc:sldMk cId="3563748676" sldId="575"/>
            <ac:spMk id="37" creationId="{8AD2BDF0-5976-4976-B6E2-F6FE930A49AD}"/>
          </ac:spMkLst>
        </pc:spChg>
        <pc:spChg chg="mod">
          <ac:chgData name="吉澤 開" userId="03c174eacf7b5b0e" providerId="LiveId" clId="{89D77A24-2271-4DE5-88CA-1B45831192DA}" dt="2023-01-18T06:14:21.852" v="3340" actId="1076"/>
          <ac:spMkLst>
            <pc:docMk/>
            <pc:sldMk cId="3563748676" sldId="575"/>
            <ac:spMk id="39" creationId="{287638A9-DF53-F76E-40E9-EFF7933284B7}"/>
          </ac:spMkLst>
        </pc:spChg>
        <pc:spChg chg="mod">
          <ac:chgData name="吉澤 開" userId="03c174eacf7b5b0e" providerId="LiveId" clId="{89D77A24-2271-4DE5-88CA-1B45831192DA}" dt="2023-01-18T06:14:21.852" v="3340" actId="1076"/>
          <ac:spMkLst>
            <pc:docMk/>
            <pc:sldMk cId="3563748676" sldId="575"/>
            <ac:spMk id="40" creationId="{8B61E985-7215-7450-278F-751A5EE2087D}"/>
          </ac:spMkLst>
        </pc:spChg>
        <pc:spChg chg="mod">
          <ac:chgData name="吉澤 開" userId="03c174eacf7b5b0e" providerId="LiveId" clId="{89D77A24-2271-4DE5-88CA-1B45831192DA}" dt="2023-01-18T06:14:21.852" v="3340" actId="1076"/>
          <ac:spMkLst>
            <pc:docMk/>
            <pc:sldMk cId="3563748676" sldId="575"/>
            <ac:spMk id="41" creationId="{70EED4FB-10BD-A932-8CE1-250CFFF24B26}"/>
          </ac:spMkLst>
        </pc:spChg>
        <pc:spChg chg="mod">
          <ac:chgData name="吉澤 開" userId="03c174eacf7b5b0e" providerId="LiveId" clId="{89D77A24-2271-4DE5-88CA-1B45831192DA}" dt="2023-01-18T06:14:21.852" v="3340" actId="1076"/>
          <ac:spMkLst>
            <pc:docMk/>
            <pc:sldMk cId="3563748676" sldId="575"/>
            <ac:spMk id="42" creationId="{8C9E49DE-DC33-184C-D8DB-3B03EBA53FAA}"/>
          </ac:spMkLst>
        </pc:spChg>
        <pc:spChg chg="mod">
          <ac:chgData name="吉澤 開" userId="03c174eacf7b5b0e" providerId="LiveId" clId="{89D77A24-2271-4DE5-88CA-1B45831192DA}" dt="2023-01-18T06:14:21.852" v="3340" actId="1076"/>
          <ac:spMkLst>
            <pc:docMk/>
            <pc:sldMk cId="3563748676" sldId="575"/>
            <ac:spMk id="43" creationId="{3EB54074-1A06-5963-A252-CC1435A213A1}"/>
          </ac:spMkLst>
        </pc:spChg>
        <pc:spChg chg="mod">
          <ac:chgData name="吉澤 開" userId="03c174eacf7b5b0e" providerId="LiveId" clId="{89D77A24-2271-4DE5-88CA-1B45831192DA}" dt="2023-01-18T06:14:21.852" v="3340" actId="1076"/>
          <ac:spMkLst>
            <pc:docMk/>
            <pc:sldMk cId="3563748676" sldId="575"/>
            <ac:spMk id="52" creationId="{7E57513F-1D37-80D4-0932-E0C0A7B7E39B}"/>
          </ac:spMkLst>
        </pc:spChg>
        <pc:spChg chg="mod">
          <ac:chgData name="吉澤 開" userId="03c174eacf7b5b0e" providerId="LiveId" clId="{89D77A24-2271-4DE5-88CA-1B45831192DA}" dt="2023-01-18T06:11:00.286" v="3336" actId="164"/>
          <ac:spMkLst>
            <pc:docMk/>
            <pc:sldMk cId="3563748676" sldId="575"/>
            <ac:spMk id="54" creationId="{4209E171-A2A3-11C4-B9F1-D8ED55ADC6A6}"/>
          </ac:spMkLst>
        </pc:spChg>
        <pc:spChg chg="mod">
          <ac:chgData name="吉澤 開" userId="03c174eacf7b5b0e" providerId="LiveId" clId="{89D77A24-2271-4DE5-88CA-1B45831192DA}" dt="2023-01-18T06:14:21.852" v="3340" actId="1076"/>
          <ac:spMkLst>
            <pc:docMk/>
            <pc:sldMk cId="3563748676" sldId="575"/>
            <ac:spMk id="56" creationId="{5B6E4362-FFB6-6E60-9DBA-E48A6D20D531}"/>
          </ac:spMkLst>
        </pc:spChg>
        <pc:grpChg chg="add mod">
          <ac:chgData name="吉澤 開" userId="03c174eacf7b5b0e" providerId="LiveId" clId="{89D77A24-2271-4DE5-88CA-1B45831192DA}" dt="2023-01-18T06:11:00.286" v="3336" actId="164"/>
          <ac:grpSpMkLst>
            <pc:docMk/>
            <pc:sldMk cId="3563748676" sldId="575"/>
            <ac:grpSpMk id="18" creationId="{6D4C50D6-6666-0F68-6825-FE4FCFBBF1E8}"/>
          </ac:grpSpMkLst>
        </pc:grpChg>
        <pc:grpChg chg="mod">
          <ac:chgData name="吉澤 開" userId="03c174eacf7b5b0e" providerId="LiveId" clId="{89D77A24-2271-4DE5-88CA-1B45831192DA}" dt="2023-01-18T06:14:21.852" v="3340" actId="1076"/>
          <ac:grpSpMkLst>
            <pc:docMk/>
            <pc:sldMk cId="3563748676" sldId="575"/>
            <ac:grpSpMk id="57" creationId="{10E34EB0-9884-5028-31A4-0B65E7BA323B}"/>
          </ac:grpSpMkLst>
        </pc:grpChg>
        <pc:cxnChg chg="mod">
          <ac:chgData name="吉澤 開" userId="03c174eacf7b5b0e" providerId="LiveId" clId="{89D77A24-2271-4DE5-88CA-1B45831192DA}" dt="2023-01-18T06:14:21.852" v="3340" actId="1076"/>
          <ac:cxnSpMkLst>
            <pc:docMk/>
            <pc:sldMk cId="3563748676" sldId="575"/>
            <ac:cxnSpMk id="12" creationId="{DD5BD1F5-3F89-3ADE-DAC6-5601A14D2174}"/>
          </ac:cxnSpMkLst>
        </pc:cxnChg>
        <pc:cxnChg chg="mod">
          <ac:chgData name="吉澤 開" userId="03c174eacf7b5b0e" providerId="LiveId" clId="{89D77A24-2271-4DE5-88CA-1B45831192DA}" dt="2023-01-18T06:14:21.852" v="3340" actId="1076"/>
          <ac:cxnSpMkLst>
            <pc:docMk/>
            <pc:sldMk cId="3563748676" sldId="575"/>
            <ac:cxnSpMk id="14" creationId="{CEE53570-6BC8-0627-8473-EA5C5F666088}"/>
          </ac:cxnSpMkLst>
        </pc:cxnChg>
        <pc:cxnChg chg="mod">
          <ac:chgData name="吉澤 開" userId="03c174eacf7b5b0e" providerId="LiveId" clId="{89D77A24-2271-4DE5-88CA-1B45831192DA}" dt="2023-01-18T06:14:21.852" v="3340" actId="1076"/>
          <ac:cxnSpMkLst>
            <pc:docMk/>
            <pc:sldMk cId="3563748676" sldId="575"/>
            <ac:cxnSpMk id="22" creationId="{C5905778-E3C8-CDCC-9CB0-6AA2A2B3C523}"/>
          </ac:cxnSpMkLst>
        </pc:cxnChg>
        <pc:cxnChg chg="mod">
          <ac:chgData name="吉澤 開" userId="03c174eacf7b5b0e" providerId="LiveId" clId="{89D77A24-2271-4DE5-88CA-1B45831192DA}" dt="2023-01-18T06:14:21.852" v="3340" actId="1076"/>
          <ac:cxnSpMkLst>
            <pc:docMk/>
            <pc:sldMk cId="3563748676" sldId="575"/>
            <ac:cxnSpMk id="23" creationId="{8BE5251B-6D12-1E30-57F9-8D558132A461}"/>
          </ac:cxnSpMkLst>
        </pc:cxnChg>
        <pc:cxnChg chg="mod">
          <ac:chgData name="吉澤 開" userId="03c174eacf7b5b0e" providerId="LiveId" clId="{89D77A24-2271-4DE5-88CA-1B45831192DA}" dt="2023-01-18T06:14:21.852" v="3340" actId="1076"/>
          <ac:cxnSpMkLst>
            <pc:docMk/>
            <pc:sldMk cId="3563748676" sldId="575"/>
            <ac:cxnSpMk id="27" creationId="{DFD981BE-5F82-D18E-17C8-BF178568918A}"/>
          </ac:cxnSpMkLst>
        </pc:cxnChg>
        <pc:cxnChg chg="mod">
          <ac:chgData name="吉澤 開" userId="03c174eacf7b5b0e" providerId="LiveId" clId="{89D77A24-2271-4DE5-88CA-1B45831192DA}" dt="2023-01-18T06:14:21.852" v="3340" actId="1076"/>
          <ac:cxnSpMkLst>
            <pc:docMk/>
            <pc:sldMk cId="3563748676" sldId="575"/>
            <ac:cxnSpMk id="30" creationId="{FFD780A1-4345-18D4-AC15-857D73CE74B5}"/>
          </ac:cxnSpMkLst>
        </pc:cxnChg>
        <pc:cxnChg chg="mod">
          <ac:chgData name="吉澤 開" userId="03c174eacf7b5b0e" providerId="LiveId" clId="{89D77A24-2271-4DE5-88CA-1B45831192DA}" dt="2023-01-18T06:14:21.852" v="3340" actId="1076"/>
          <ac:cxnSpMkLst>
            <pc:docMk/>
            <pc:sldMk cId="3563748676" sldId="575"/>
            <ac:cxnSpMk id="31" creationId="{98B62D0E-FDD1-7DD9-1868-14677C6E0DB2}"/>
          </ac:cxnSpMkLst>
        </pc:cxnChg>
        <pc:cxnChg chg="mod">
          <ac:chgData name="吉澤 開" userId="03c174eacf7b5b0e" providerId="LiveId" clId="{89D77A24-2271-4DE5-88CA-1B45831192DA}" dt="2023-01-18T06:14:21.852" v="3340" actId="1076"/>
          <ac:cxnSpMkLst>
            <pc:docMk/>
            <pc:sldMk cId="3563748676" sldId="575"/>
            <ac:cxnSpMk id="32" creationId="{1A6973D1-7104-3B52-3936-F30512826212}"/>
          </ac:cxnSpMkLst>
        </pc:cxnChg>
        <pc:cxnChg chg="mod">
          <ac:chgData name="吉澤 開" userId="03c174eacf7b5b0e" providerId="LiveId" clId="{89D77A24-2271-4DE5-88CA-1B45831192DA}" dt="2023-01-18T06:14:21.852" v="3340" actId="1076"/>
          <ac:cxnSpMkLst>
            <pc:docMk/>
            <pc:sldMk cId="3563748676" sldId="575"/>
            <ac:cxnSpMk id="45" creationId="{386FF6CF-B6D6-0FD1-55CB-5666A3733AD2}"/>
          </ac:cxnSpMkLst>
        </pc:cxnChg>
        <pc:cxnChg chg="mod">
          <ac:chgData name="吉澤 開" userId="03c174eacf7b5b0e" providerId="LiveId" clId="{89D77A24-2271-4DE5-88CA-1B45831192DA}" dt="2023-01-18T06:14:21.852" v="3340" actId="1076"/>
          <ac:cxnSpMkLst>
            <pc:docMk/>
            <pc:sldMk cId="3563748676" sldId="575"/>
            <ac:cxnSpMk id="47" creationId="{55B8A118-0AEB-1C3C-83B7-D913CB6EA330}"/>
          </ac:cxnSpMkLst>
        </pc:cxnChg>
        <pc:cxnChg chg="mod">
          <ac:chgData name="吉澤 開" userId="03c174eacf7b5b0e" providerId="LiveId" clId="{89D77A24-2271-4DE5-88CA-1B45831192DA}" dt="2023-01-18T06:14:21.852" v="3340" actId="1076"/>
          <ac:cxnSpMkLst>
            <pc:docMk/>
            <pc:sldMk cId="3563748676" sldId="575"/>
            <ac:cxnSpMk id="50" creationId="{CDAD07C3-7CD0-C17B-3EDA-9C4F87537567}"/>
          </ac:cxnSpMkLst>
        </pc:cxnChg>
        <pc:cxnChg chg="mod">
          <ac:chgData name="吉澤 開" userId="03c174eacf7b5b0e" providerId="LiveId" clId="{89D77A24-2271-4DE5-88CA-1B45831192DA}" dt="2023-01-18T06:14:21.852" v="3340" actId="1076"/>
          <ac:cxnSpMkLst>
            <pc:docMk/>
            <pc:sldMk cId="3563748676" sldId="575"/>
            <ac:cxnSpMk id="51" creationId="{DCCBB5CF-F220-5758-5C50-5ADFFE4B0BD8}"/>
          </ac:cxnSpMkLst>
        </pc:cxnChg>
      </pc:sldChg>
      <pc:sldChg chg="addSp delSp modSp add mod delAnim modAnim modNotesTx">
        <pc:chgData name="吉澤 開" userId="03c174eacf7b5b0e" providerId="LiveId" clId="{89D77A24-2271-4DE5-88CA-1B45831192DA}" dt="2023-01-27T09:57:38.941" v="15672" actId="478"/>
        <pc:sldMkLst>
          <pc:docMk/>
          <pc:sldMk cId="1762331319" sldId="576"/>
        </pc:sldMkLst>
        <pc:spChg chg="mod">
          <ac:chgData name="吉澤 開" userId="03c174eacf7b5b0e" providerId="LiveId" clId="{89D77A24-2271-4DE5-88CA-1B45831192DA}" dt="2023-01-26T14:05:15.321" v="12889" actId="20577"/>
          <ac:spMkLst>
            <pc:docMk/>
            <pc:sldMk cId="1762331319" sldId="576"/>
            <ac:spMk id="2" creationId="{00000000-0000-0000-0000-000000000000}"/>
          </ac:spMkLst>
        </pc:spChg>
        <pc:spChg chg="mod">
          <ac:chgData name="吉澤 開" userId="03c174eacf7b5b0e" providerId="LiveId" clId="{89D77A24-2271-4DE5-88CA-1B45831192DA}" dt="2023-01-26T12:29:43.782" v="9045" actId="20577"/>
          <ac:spMkLst>
            <pc:docMk/>
            <pc:sldMk cId="1762331319" sldId="576"/>
            <ac:spMk id="3" creationId="{00000000-0000-0000-0000-000000000000}"/>
          </ac:spMkLst>
        </pc:spChg>
        <pc:spChg chg="mod">
          <ac:chgData name="吉澤 開" userId="03c174eacf7b5b0e" providerId="LiveId" clId="{89D77A24-2271-4DE5-88CA-1B45831192DA}" dt="2023-01-27T03:27:12.684" v="13294" actId="1076"/>
          <ac:spMkLst>
            <pc:docMk/>
            <pc:sldMk cId="1762331319" sldId="576"/>
            <ac:spMk id="4" creationId="{2384FEA0-71BD-D711-CA9B-E3E531094841}"/>
          </ac:spMkLst>
        </pc:spChg>
        <pc:spChg chg="del mod">
          <ac:chgData name="吉澤 開" userId="03c174eacf7b5b0e" providerId="LiveId" clId="{89D77A24-2271-4DE5-88CA-1B45831192DA}" dt="2023-01-18T06:23:04.977" v="3604" actId="478"/>
          <ac:spMkLst>
            <pc:docMk/>
            <pc:sldMk cId="1762331319" sldId="576"/>
            <ac:spMk id="5" creationId="{2A879601-20B4-6B03-6D90-B1A0738B3E76}"/>
          </ac:spMkLst>
        </pc:spChg>
        <pc:spChg chg="mod">
          <ac:chgData name="吉澤 開" userId="03c174eacf7b5b0e" providerId="LiveId" clId="{89D77A24-2271-4DE5-88CA-1B45831192DA}" dt="2023-01-27T03:26:22.550" v="13291"/>
          <ac:spMkLst>
            <pc:docMk/>
            <pc:sldMk cId="1762331319" sldId="576"/>
            <ac:spMk id="6" creationId="{38042553-24E9-DC9B-613C-601AE3542B56}"/>
          </ac:spMkLst>
        </pc:spChg>
        <pc:spChg chg="del mod">
          <ac:chgData name="吉澤 開" userId="03c174eacf7b5b0e" providerId="LiveId" clId="{89D77A24-2271-4DE5-88CA-1B45831192DA}" dt="2023-01-18T06:23:06.973" v="3605" actId="478"/>
          <ac:spMkLst>
            <pc:docMk/>
            <pc:sldMk cId="1762331319" sldId="576"/>
            <ac:spMk id="6" creationId="{9D34BE19-A7D8-C9C5-F156-CB66228FC199}"/>
          </ac:spMkLst>
        </pc:spChg>
        <pc:spChg chg="mod">
          <ac:chgData name="吉澤 開" userId="03c174eacf7b5b0e" providerId="LiveId" clId="{89D77A24-2271-4DE5-88CA-1B45831192DA}" dt="2023-01-27T03:27:12.684" v="13294" actId="1076"/>
          <ac:spMkLst>
            <pc:docMk/>
            <pc:sldMk cId="1762331319" sldId="576"/>
            <ac:spMk id="7" creationId="{2914A951-9B63-6A08-592A-B18F6170CC40}"/>
          </ac:spMkLst>
        </pc:spChg>
        <pc:spChg chg="mod">
          <ac:chgData name="吉澤 開" userId="03c174eacf7b5b0e" providerId="LiveId" clId="{89D77A24-2271-4DE5-88CA-1B45831192DA}" dt="2023-01-27T03:27:12.684" v="13294" actId="1076"/>
          <ac:spMkLst>
            <pc:docMk/>
            <pc:sldMk cId="1762331319" sldId="576"/>
            <ac:spMk id="8" creationId="{ED267287-A3F5-F776-17A1-5649DBFAEF40}"/>
          </ac:spMkLst>
        </pc:spChg>
        <pc:spChg chg="mod">
          <ac:chgData name="吉澤 開" userId="03c174eacf7b5b0e" providerId="LiveId" clId="{89D77A24-2271-4DE5-88CA-1B45831192DA}" dt="2023-01-27T03:27:12.684" v="13294" actId="1076"/>
          <ac:spMkLst>
            <pc:docMk/>
            <pc:sldMk cId="1762331319" sldId="576"/>
            <ac:spMk id="9" creationId="{60650D32-330E-CE93-038D-107D593184F8}"/>
          </ac:spMkLst>
        </pc:spChg>
        <pc:spChg chg="mod">
          <ac:chgData name="吉澤 開" userId="03c174eacf7b5b0e" providerId="LiveId" clId="{89D77A24-2271-4DE5-88CA-1B45831192DA}" dt="2023-01-27T03:27:12.684" v="13294" actId="1076"/>
          <ac:spMkLst>
            <pc:docMk/>
            <pc:sldMk cId="1762331319" sldId="576"/>
            <ac:spMk id="10" creationId="{150EE701-77CA-A298-ED61-6EB7C1924484}"/>
          </ac:spMkLst>
        </pc:spChg>
        <pc:spChg chg="del mod">
          <ac:chgData name="吉澤 開" userId="03c174eacf7b5b0e" providerId="LiveId" clId="{89D77A24-2271-4DE5-88CA-1B45831192DA}" dt="2023-01-18T06:23:09.594" v="3606" actId="478"/>
          <ac:spMkLst>
            <pc:docMk/>
            <pc:sldMk cId="1762331319" sldId="576"/>
            <ac:spMk id="11" creationId="{0307AB73-E1A1-63F0-EA75-213D30A2EBBF}"/>
          </ac:spMkLst>
        </pc:spChg>
        <pc:spChg chg="mod">
          <ac:chgData name="吉澤 開" userId="03c174eacf7b5b0e" providerId="LiveId" clId="{89D77A24-2271-4DE5-88CA-1B45831192DA}" dt="2023-01-27T03:26:22.550" v="13291"/>
          <ac:spMkLst>
            <pc:docMk/>
            <pc:sldMk cId="1762331319" sldId="576"/>
            <ac:spMk id="11" creationId="{ED3B0577-2299-88CE-C7C7-941247F2CEC6}"/>
          </ac:spMkLst>
        </pc:spChg>
        <pc:spChg chg="del mod">
          <ac:chgData name="吉澤 開" userId="03c174eacf7b5b0e" providerId="LiveId" clId="{89D77A24-2271-4DE5-88CA-1B45831192DA}" dt="2023-01-18T06:23:17.211" v="3608" actId="478"/>
          <ac:spMkLst>
            <pc:docMk/>
            <pc:sldMk cId="1762331319" sldId="576"/>
            <ac:spMk id="13" creationId="{9580A863-2E5C-0323-0291-F5BE1D9F0A80}"/>
          </ac:spMkLst>
        </pc:spChg>
        <pc:spChg chg="del mod">
          <ac:chgData name="吉澤 開" userId="03c174eacf7b5b0e" providerId="LiveId" clId="{89D77A24-2271-4DE5-88CA-1B45831192DA}" dt="2023-01-18T06:23:11.985" v="3607" actId="478"/>
          <ac:spMkLst>
            <pc:docMk/>
            <pc:sldMk cId="1762331319" sldId="576"/>
            <ac:spMk id="15" creationId="{497A471D-9CA7-19BB-77B6-FB023BC1D782}"/>
          </ac:spMkLst>
        </pc:spChg>
        <pc:spChg chg="del mod">
          <ac:chgData name="吉澤 開" userId="03c174eacf7b5b0e" providerId="LiveId" clId="{89D77A24-2271-4DE5-88CA-1B45831192DA}" dt="2023-01-18T06:23:20.795" v="3609" actId="478"/>
          <ac:spMkLst>
            <pc:docMk/>
            <pc:sldMk cId="1762331319" sldId="576"/>
            <ac:spMk id="16" creationId="{313BADB8-310A-0494-16D6-D778668E2B5D}"/>
          </ac:spMkLst>
        </pc:spChg>
        <pc:spChg chg="del mod">
          <ac:chgData name="吉澤 開" userId="03c174eacf7b5b0e" providerId="LiveId" clId="{89D77A24-2271-4DE5-88CA-1B45831192DA}" dt="2023-01-27T09:57:35.097" v="15671" actId="478"/>
          <ac:spMkLst>
            <pc:docMk/>
            <pc:sldMk cId="1762331319" sldId="576"/>
            <ac:spMk id="17" creationId="{E9752515-71AD-BE4B-5C40-3E8DA94D75AD}"/>
          </ac:spMkLst>
        </pc:spChg>
        <pc:spChg chg="mod">
          <ac:chgData name="吉澤 開" userId="03c174eacf7b5b0e" providerId="LiveId" clId="{89D77A24-2271-4DE5-88CA-1B45831192DA}" dt="2023-01-27T03:27:12.684" v="13294" actId="1076"/>
          <ac:spMkLst>
            <pc:docMk/>
            <pc:sldMk cId="1762331319" sldId="576"/>
            <ac:spMk id="33" creationId="{8B65893F-9470-C11F-A972-AC7BBA360294}"/>
          </ac:spMkLst>
        </pc:spChg>
        <pc:spChg chg="mod">
          <ac:chgData name="吉澤 開" userId="03c174eacf7b5b0e" providerId="LiveId" clId="{89D77A24-2271-4DE5-88CA-1B45831192DA}" dt="2023-01-27T03:27:12.684" v="13294" actId="1076"/>
          <ac:spMkLst>
            <pc:docMk/>
            <pc:sldMk cId="1762331319" sldId="576"/>
            <ac:spMk id="35" creationId="{E5ABC87F-D611-3150-C650-93E19F7739E0}"/>
          </ac:spMkLst>
        </pc:spChg>
        <pc:spChg chg="mod">
          <ac:chgData name="吉澤 開" userId="03c174eacf7b5b0e" providerId="LiveId" clId="{89D77A24-2271-4DE5-88CA-1B45831192DA}" dt="2023-01-27T03:27:12.684" v="13294" actId="1076"/>
          <ac:spMkLst>
            <pc:docMk/>
            <pc:sldMk cId="1762331319" sldId="576"/>
            <ac:spMk id="39" creationId="{287638A9-DF53-F76E-40E9-EFF7933284B7}"/>
          </ac:spMkLst>
        </pc:spChg>
        <pc:spChg chg="mod">
          <ac:chgData name="吉澤 開" userId="03c174eacf7b5b0e" providerId="LiveId" clId="{89D77A24-2271-4DE5-88CA-1B45831192DA}" dt="2023-01-27T03:27:12.684" v="13294" actId="1076"/>
          <ac:spMkLst>
            <pc:docMk/>
            <pc:sldMk cId="1762331319" sldId="576"/>
            <ac:spMk id="40" creationId="{8B61E985-7215-7450-278F-751A5EE2087D}"/>
          </ac:spMkLst>
        </pc:spChg>
        <pc:spChg chg="mod">
          <ac:chgData name="吉澤 開" userId="03c174eacf7b5b0e" providerId="LiveId" clId="{89D77A24-2271-4DE5-88CA-1B45831192DA}" dt="2023-01-27T03:27:12.684" v="13294" actId="1076"/>
          <ac:spMkLst>
            <pc:docMk/>
            <pc:sldMk cId="1762331319" sldId="576"/>
            <ac:spMk id="41" creationId="{70EED4FB-10BD-A932-8CE1-250CFFF24B26}"/>
          </ac:spMkLst>
        </pc:spChg>
        <pc:spChg chg="mod">
          <ac:chgData name="吉澤 開" userId="03c174eacf7b5b0e" providerId="LiveId" clId="{89D77A24-2271-4DE5-88CA-1B45831192DA}" dt="2023-01-27T03:27:12.684" v="13294" actId="1076"/>
          <ac:spMkLst>
            <pc:docMk/>
            <pc:sldMk cId="1762331319" sldId="576"/>
            <ac:spMk id="42" creationId="{8C9E49DE-DC33-184C-D8DB-3B03EBA53FAA}"/>
          </ac:spMkLst>
        </pc:spChg>
        <pc:spChg chg="mod">
          <ac:chgData name="吉澤 開" userId="03c174eacf7b5b0e" providerId="LiveId" clId="{89D77A24-2271-4DE5-88CA-1B45831192DA}" dt="2023-01-27T03:27:12.684" v="13294" actId="1076"/>
          <ac:spMkLst>
            <pc:docMk/>
            <pc:sldMk cId="1762331319" sldId="576"/>
            <ac:spMk id="43" creationId="{3EB54074-1A06-5963-A252-CC1435A213A1}"/>
          </ac:spMkLst>
        </pc:spChg>
        <pc:spChg chg="del mod">
          <ac:chgData name="吉澤 開" userId="03c174eacf7b5b0e" providerId="LiveId" clId="{89D77A24-2271-4DE5-88CA-1B45831192DA}" dt="2023-01-27T09:57:38.941" v="15672" actId="478"/>
          <ac:spMkLst>
            <pc:docMk/>
            <pc:sldMk cId="1762331319" sldId="576"/>
            <ac:spMk id="52" creationId="{7E57513F-1D37-80D4-0932-E0C0A7B7E39B}"/>
          </ac:spMkLst>
        </pc:spChg>
        <pc:spChg chg="mod">
          <ac:chgData name="吉澤 開" userId="03c174eacf7b5b0e" providerId="LiveId" clId="{89D77A24-2271-4DE5-88CA-1B45831192DA}" dt="2023-01-27T03:27:12.684" v="13294" actId="1076"/>
          <ac:spMkLst>
            <pc:docMk/>
            <pc:sldMk cId="1762331319" sldId="576"/>
            <ac:spMk id="56" creationId="{5B6E4362-FFB6-6E60-9DBA-E48A6D20D531}"/>
          </ac:spMkLst>
        </pc:spChg>
        <pc:grpChg chg="add mod">
          <ac:chgData name="吉澤 開" userId="03c174eacf7b5b0e" providerId="LiveId" clId="{89D77A24-2271-4DE5-88CA-1B45831192DA}" dt="2023-01-27T03:27:33.791" v="13295" actId="1076"/>
          <ac:grpSpMkLst>
            <pc:docMk/>
            <pc:sldMk cId="1762331319" sldId="576"/>
            <ac:grpSpMk id="5" creationId="{5E87F553-FBB2-9346-2F9F-109A3CF311EA}"/>
          </ac:grpSpMkLst>
        </pc:grpChg>
        <pc:grpChg chg="del mod">
          <ac:chgData name="吉澤 開" userId="03c174eacf7b5b0e" providerId="LiveId" clId="{89D77A24-2271-4DE5-88CA-1B45831192DA}" dt="2023-01-27T03:26:21.891" v="13290" actId="478"/>
          <ac:grpSpMkLst>
            <pc:docMk/>
            <pc:sldMk cId="1762331319" sldId="576"/>
            <ac:grpSpMk id="57" creationId="{10E34EB0-9884-5028-31A4-0B65E7BA323B}"/>
          </ac:grpSpMkLst>
        </pc:grpChg>
        <pc:cxnChg chg="mod">
          <ac:chgData name="吉澤 開" userId="03c174eacf7b5b0e" providerId="LiveId" clId="{89D77A24-2271-4DE5-88CA-1B45831192DA}" dt="2023-01-27T03:27:12.684" v="13294" actId="1076"/>
          <ac:cxnSpMkLst>
            <pc:docMk/>
            <pc:sldMk cId="1762331319" sldId="576"/>
            <ac:cxnSpMk id="12" creationId="{DD5BD1F5-3F89-3ADE-DAC6-5601A14D2174}"/>
          </ac:cxnSpMkLst>
        </pc:cxnChg>
        <pc:cxnChg chg="mod">
          <ac:chgData name="吉澤 開" userId="03c174eacf7b5b0e" providerId="LiveId" clId="{89D77A24-2271-4DE5-88CA-1B45831192DA}" dt="2023-01-27T03:27:12.684" v="13294" actId="1076"/>
          <ac:cxnSpMkLst>
            <pc:docMk/>
            <pc:sldMk cId="1762331319" sldId="576"/>
            <ac:cxnSpMk id="14" creationId="{CEE53570-6BC8-0627-8473-EA5C5F666088}"/>
          </ac:cxnSpMkLst>
        </pc:cxnChg>
        <pc:cxnChg chg="mod">
          <ac:chgData name="吉澤 開" userId="03c174eacf7b5b0e" providerId="LiveId" clId="{89D77A24-2271-4DE5-88CA-1B45831192DA}" dt="2023-01-27T03:27:12.684" v="13294" actId="1076"/>
          <ac:cxnSpMkLst>
            <pc:docMk/>
            <pc:sldMk cId="1762331319" sldId="576"/>
            <ac:cxnSpMk id="22" creationId="{C5905778-E3C8-CDCC-9CB0-6AA2A2B3C523}"/>
          </ac:cxnSpMkLst>
        </pc:cxnChg>
        <pc:cxnChg chg="mod">
          <ac:chgData name="吉澤 開" userId="03c174eacf7b5b0e" providerId="LiveId" clId="{89D77A24-2271-4DE5-88CA-1B45831192DA}" dt="2023-01-27T03:27:12.684" v="13294" actId="1076"/>
          <ac:cxnSpMkLst>
            <pc:docMk/>
            <pc:sldMk cId="1762331319" sldId="576"/>
            <ac:cxnSpMk id="23" creationId="{8BE5251B-6D12-1E30-57F9-8D558132A461}"/>
          </ac:cxnSpMkLst>
        </pc:cxnChg>
        <pc:cxnChg chg="mod">
          <ac:chgData name="吉澤 開" userId="03c174eacf7b5b0e" providerId="LiveId" clId="{89D77A24-2271-4DE5-88CA-1B45831192DA}" dt="2023-01-27T03:27:12.684" v="13294" actId="1076"/>
          <ac:cxnSpMkLst>
            <pc:docMk/>
            <pc:sldMk cId="1762331319" sldId="576"/>
            <ac:cxnSpMk id="27" creationId="{DFD981BE-5F82-D18E-17C8-BF178568918A}"/>
          </ac:cxnSpMkLst>
        </pc:cxnChg>
        <pc:cxnChg chg="mod">
          <ac:chgData name="吉澤 開" userId="03c174eacf7b5b0e" providerId="LiveId" clId="{89D77A24-2271-4DE5-88CA-1B45831192DA}" dt="2023-01-27T03:27:12.684" v="13294" actId="1076"/>
          <ac:cxnSpMkLst>
            <pc:docMk/>
            <pc:sldMk cId="1762331319" sldId="576"/>
            <ac:cxnSpMk id="30" creationId="{FFD780A1-4345-18D4-AC15-857D73CE74B5}"/>
          </ac:cxnSpMkLst>
        </pc:cxnChg>
        <pc:cxnChg chg="mod">
          <ac:chgData name="吉澤 開" userId="03c174eacf7b5b0e" providerId="LiveId" clId="{89D77A24-2271-4DE5-88CA-1B45831192DA}" dt="2023-01-27T03:27:12.684" v="13294" actId="1076"/>
          <ac:cxnSpMkLst>
            <pc:docMk/>
            <pc:sldMk cId="1762331319" sldId="576"/>
            <ac:cxnSpMk id="31" creationId="{98B62D0E-FDD1-7DD9-1868-14677C6E0DB2}"/>
          </ac:cxnSpMkLst>
        </pc:cxnChg>
        <pc:cxnChg chg="mod">
          <ac:chgData name="吉澤 開" userId="03c174eacf7b5b0e" providerId="LiveId" clId="{89D77A24-2271-4DE5-88CA-1B45831192DA}" dt="2023-01-27T03:27:12.684" v="13294" actId="1076"/>
          <ac:cxnSpMkLst>
            <pc:docMk/>
            <pc:sldMk cId="1762331319" sldId="576"/>
            <ac:cxnSpMk id="32" creationId="{1A6973D1-7104-3B52-3936-F30512826212}"/>
          </ac:cxnSpMkLst>
        </pc:cxnChg>
        <pc:cxnChg chg="del mod">
          <ac:chgData name="吉澤 開" userId="03c174eacf7b5b0e" providerId="LiveId" clId="{89D77A24-2271-4DE5-88CA-1B45831192DA}" dt="2023-01-27T09:57:33.382" v="15670" actId="478"/>
          <ac:cxnSpMkLst>
            <pc:docMk/>
            <pc:sldMk cId="1762331319" sldId="576"/>
            <ac:cxnSpMk id="45" creationId="{386FF6CF-B6D6-0FD1-55CB-5666A3733AD2}"/>
          </ac:cxnSpMkLst>
        </pc:cxnChg>
        <pc:cxnChg chg="del mod">
          <ac:chgData name="吉澤 開" userId="03c174eacf7b5b0e" providerId="LiveId" clId="{89D77A24-2271-4DE5-88CA-1B45831192DA}" dt="2023-01-27T09:57:33.382" v="15670" actId="478"/>
          <ac:cxnSpMkLst>
            <pc:docMk/>
            <pc:sldMk cId="1762331319" sldId="576"/>
            <ac:cxnSpMk id="47" creationId="{55B8A118-0AEB-1C3C-83B7-D913CB6EA330}"/>
          </ac:cxnSpMkLst>
        </pc:cxnChg>
        <pc:cxnChg chg="del mod">
          <ac:chgData name="吉澤 開" userId="03c174eacf7b5b0e" providerId="LiveId" clId="{89D77A24-2271-4DE5-88CA-1B45831192DA}" dt="2023-01-27T09:57:33.382" v="15670" actId="478"/>
          <ac:cxnSpMkLst>
            <pc:docMk/>
            <pc:sldMk cId="1762331319" sldId="576"/>
            <ac:cxnSpMk id="50" creationId="{CDAD07C3-7CD0-C17B-3EDA-9C4F87537567}"/>
          </ac:cxnSpMkLst>
        </pc:cxnChg>
        <pc:cxnChg chg="del mod">
          <ac:chgData name="吉澤 開" userId="03c174eacf7b5b0e" providerId="LiveId" clId="{89D77A24-2271-4DE5-88CA-1B45831192DA}" dt="2023-01-27T09:57:33.382" v="15670" actId="478"/>
          <ac:cxnSpMkLst>
            <pc:docMk/>
            <pc:sldMk cId="1762331319" sldId="576"/>
            <ac:cxnSpMk id="51" creationId="{DCCBB5CF-F220-5758-5C50-5ADFFE4B0BD8}"/>
          </ac:cxnSpMkLst>
        </pc:cxnChg>
      </pc:sldChg>
      <pc:sldChg chg="addSp delSp modSp add mod addAnim delAnim modAnim modNotesTx">
        <pc:chgData name="吉澤 開" userId="03c174eacf7b5b0e" providerId="LiveId" clId="{89D77A24-2271-4DE5-88CA-1B45831192DA}" dt="2023-01-30T23:33:24.664" v="23201" actId="20577"/>
        <pc:sldMkLst>
          <pc:docMk/>
          <pc:sldMk cId="416691513" sldId="577"/>
        </pc:sldMkLst>
        <pc:spChg chg="mod">
          <ac:chgData name="吉澤 開" userId="03c174eacf7b5b0e" providerId="LiveId" clId="{89D77A24-2271-4DE5-88CA-1B45831192DA}" dt="2023-01-26T14:05:22.985" v="12908" actId="20577"/>
          <ac:spMkLst>
            <pc:docMk/>
            <pc:sldMk cId="416691513" sldId="577"/>
            <ac:spMk id="2" creationId="{00000000-0000-0000-0000-000000000000}"/>
          </ac:spMkLst>
        </pc:spChg>
        <pc:spChg chg="mod">
          <ac:chgData name="吉澤 開" userId="03c174eacf7b5b0e" providerId="LiveId" clId="{89D77A24-2271-4DE5-88CA-1B45831192DA}" dt="2023-01-30T13:58:32.305" v="22350" actId="20577"/>
          <ac:spMkLst>
            <pc:docMk/>
            <pc:sldMk cId="416691513" sldId="577"/>
            <ac:spMk id="3" creationId="{00000000-0000-0000-0000-000000000000}"/>
          </ac:spMkLst>
        </pc:spChg>
        <pc:spChg chg="mod">
          <ac:chgData name="吉澤 開" userId="03c174eacf7b5b0e" providerId="LiveId" clId="{89D77A24-2271-4DE5-88CA-1B45831192DA}" dt="2023-01-26T12:34:18.588" v="9063" actId="1076"/>
          <ac:spMkLst>
            <pc:docMk/>
            <pc:sldMk cId="416691513" sldId="577"/>
            <ac:spMk id="4" creationId="{2384FEA0-71BD-D711-CA9B-E3E531094841}"/>
          </ac:spMkLst>
        </pc:spChg>
        <pc:spChg chg="mod">
          <ac:chgData name="吉澤 開" userId="03c174eacf7b5b0e" providerId="LiveId" clId="{89D77A24-2271-4DE5-88CA-1B45831192DA}" dt="2023-01-26T12:34:18.588" v="9063" actId="1076"/>
          <ac:spMkLst>
            <pc:docMk/>
            <pc:sldMk cId="416691513" sldId="577"/>
            <ac:spMk id="5" creationId="{2A879601-20B4-6B03-6D90-B1A0738B3E76}"/>
          </ac:spMkLst>
        </pc:spChg>
        <pc:spChg chg="mod">
          <ac:chgData name="吉澤 開" userId="03c174eacf7b5b0e" providerId="LiveId" clId="{89D77A24-2271-4DE5-88CA-1B45831192DA}" dt="2023-01-26T12:34:18.588" v="9063" actId="1076"/>
          <ac:spMkLst>
            <pc:docMk/>
            <pc:sldMk cId="416691513" sldId="577"/>
            <ac:spMk id="6" creationId="{9D34BE19-A7D8-C9C5-F156-CB66228FC199}"/>
          </ac:spMkLst>
        </pc:spChg>
        <pc:spChg chg="mod">
          <ac:chgData name="吉澤 開" userId="03c174eacf7b5b0e" providerId="LiveId" clId="{89D77A24-2271-4DE5-88CA-1B45831192DA}" dt="2023-01-26T12:34:18.588" v="9063" actId="1076"/>
          <ac:spMkLst>
            <pc:docMk/>
            <pc:sldMk cId="416691513" sldId="577"/>
            <ac:spMk id="7" creationId="{2914A951-9B63-6A08-592A-B18F6170CC40}"/>
          </ac:spMkLst>
        </pc:spChg>
        <pc:spChg chg="mod">
          <ac:chgData name="吉澤 開" userId="03c174eacf7b5b0e" providerId="LiveId" clId="{89D77A24-2271-4DE5-88CA-1B45831192DA}" dt="2023-01-26T12:34:18.588" v="9063" actId="1076"/>
          <ac:spMkLst>
            <pc:docMk/>
            <pc:sldMk cId="416691513" sldId="577"/>
            <ac:spMk id="8" creationId="{ED267287-A3F5-F776-17A1-5649DBFAEF40}"/>
          </ac:spMkLst>
        </pc:spChg>
        <pc:spChg chg="mod">
          <ac:chgData name="吉澤 開" userId="03c174eacf7b5b0e" providerId="LiveId" clId="{89D77A24-2271-4DE5-88CA-1B45831192DA}" dt="2023-01-26T12:34:18.588" v="9063" actId="1076"/>
          <ac:spMkLst>
            <pc:docMk/>
            <pc:sldMk cId="416691513" sldId="577"/>
            <ac:spMk id="9" creationId="{60650D32-330E-CE93-038D-107D593184F8}"/>
          </ac:spMkLst>
        </pc:spChg>
        <pc:spChg chg="mod">
          <ac:chgData name="吉澤 開" userId="03c174eacf7b5b0e" providerId="LiveId" clId="{89D77A24-2271-4DE5-88CA-1B45831192DA}" dt="2023-01-26T12:34:18.588" v="9063" actId="1076"/>
          <ac:spMkLst>
            <pc:docMk/>
            <pc:sldMk cId="416691513" sldId="577"/>
            <ac:spMk id="10" creationId="{150EE701-77CA-A298-ED61-6EB7C1924484}"/>
          </ac:spMkLst>
        </pc:spChg>
        <pc:spChg chg="mod">
          <ac:chgData name="吉澤 開" userId="03c174eacf7b5b0e" providerId="LiveId" clId="{89D77A24-2271-4DE5-88CA-1B45831192DA}" dt="2023-01-26T12:34:18.588" v="9063" actId="1076"/>
          <ac:spMkLst>
            <pc:docMk/>
            <pc:sldMk cId="416691513" sldId="577"/>
            <ac:spMk id="11" creationId="{0307AB73-E1A1-63F0-EA75-213D30A2EBBF}"/>
          </ac:spMkLst>
        </pc:spChg>
        <pc:spChg chg="add mod">
          <ac:chgData name="吉澤 開" userId="03c174eacf7b5b0e" providerId="LiveId" clId="{89D77A24-2271-4DE5-88CA-1B45831192DA}" dt="2023-01-26T12:34:18.588" v="9063" actId="1076"/>
          <ac:spMkLst>
            <pc:docMk/>
            <pc:sldMk cId="416691513" sldId="577"/>
            <ac:spMk id="13" creationId="{8C05F201-7EDA-C639-AD87-BD6D8406AECA}"/>
          </ac:spMkLst>
        </pc:spChg>
        <pc:spChg chg="del">
          <ac:chgData name="吉澤 開" userId="03c174eacf7b5b0e" providerId="LiveId" clId="{89D77A24-2271-4DE5-88CA-1B45831192DA}" dt="2023-01-18T06:26:03.673" v="3622" actId="478"/>
          <ac:spMkLst>
            <pc:docMk/>
            <pc:sldMk cId="416691513" sldId="577"/>
            <ac:spMk id="13" creationId="{9580A863-2E5C-0323-0291-F5BE1D9F0A80}"/>
          </ac:spMkLst>
        </pc:spChg>
        <pc:spChg chg="add del">
          <ac:chgData name="吉澤 開" userId="03c174eacf7b5b0e" providerId="LiveId" clId="{89D77A24-2271-4DE5-88CA-1B45831192DA}" dt="2023-01-18T06:26:01.104" v="3621" actId="478"/>
          <ac:spMkLst>
            <pc:docMk/>
            <pc:sldMk cId="416691513" sldId="577"/>
            <ac:spMk id="15" creationId="{497A471D-9CA7-19BB-77B6-FB023BC1D782}"/>
          </ac:spMkLst>
        </pc:spChg>
        <pc:spChg chg="add mod">
          <ac:chgData name="吉澤 開" userId="03c174eacf7b5b0e" providerId="LiveId" clId="{89D77A24-2271-4DE5-88CA-1B45831192DA}" dt="2023-01-26T12:34:18.588" v="9063" actId="1076"/>
          <ac:spMkLst>
            <pc:docMk/>
            <pc:sldMk cId="416691513" sldId="577"/>
            <ac:spMk id="15" creationId="{B66ECAC2-B273-4BF8-AF5E-7B779CBC0E9A}"/>
          </ac:spMkLst>
        </pc:spChg>
        <pc:spChg chg="add del">
          <ac:chgData name="吉澤 開" userId="03c174eacf7b5b0e" providerId="LiveId" clId="{89D77A24-2271-4DE5-88CA-1B45831192DA}" dt="2023-01-18T06:27:20.257" v="3633" actId="478"/>
          <ac:spMkLst>
            <pc:docMk/>
            <pc:sldMk cId="416691513" sldId="577"/>
            <ac:spMk id="16" creationId="{313BADB8-310A-0494-16D6-D778668E2B5D}"/>
          </ac:spMkLst>
        </pc:spChg>
        <pc:spChg chg="add mod">
          <ac:chgData name="吉澤 開" userId="03c174eacf7b5b0e" providerId="LiveId" clId="{89D77A24-2271-4DE5-88CA-1B45831192DA}" dt="2023-01-26T12:34:18.588" v="9063" actId="1076"/>
          <ac:spMkLst>
            <pc:docMk/>
            <pc:sldMk cId="416691513" sldId="577"/>
            <ac:spMk id="16" creationId="{8500914D-38A1-31E8-606D-6B704B361024}"/>
          </ac:spMkLst>
        </pc:spChg>
        <pc:spChg chg="del mod">
          <ac:chgData name="吉澤 開" userId="03c174eacf7b5b0e" providerId="LiveId" clId="{89D77A24-2271-4DE5-88CA-1B45831192DA}" dt="2023-01-27T09:57:50.584" v="15673" actId="478"/>
          <ac:spMkLst>
            <pc:docMk/>
            <pc:sldMk cId="416691513" sldId="577"/>
            <ac:spMk id="17" creationId="{E9752515-71AD-BE4B-5C40-3E8DA94D75AD}"/>
          </ac:spMkLst>
        </pc:spChg>
        <pc:spChg chg="mod">
          <ac:chgData name="吉澤 開" userId="03c174eacf7b5b0e" providerId="LiveId" clId="{89D77A24-2271-4DE5-88CA-1B45831192DA}" dt="2023-01-26T12:34:18.588" v="9063" actId="1076"/>
          <ac:spMkLst>
            <pc:docMk/>
            <pc:sldMk cId="416691513" sldId="577"/>
            <ac:spMk id="33" creationId="{8B65893F-9470-C11F-A972-AC7BBA360294}"/>
          </ac:spMkLst>
        </pc:spChg>
        <pc:spChg chg="mod">
          <ac:chgData name="吉澤 開" userId="03c174eacf7b5b0e" providerId="LiveId" clId="{89D77A24-2271-4DE5-88CA-1B45831192DA}" dt="2023-01-26T12:34:18.588" v="9063" actId="1076"/>
          <ac:spMkLst>
            <pc:docMk/>
            <pc:sldMk cId="416691513" sldId="577"/>
            <ac:spMk id="35" creationId="{E5ABC87F-D611-3150-C650-93E19F7739E0}"/>
          </ac:spMkLst>
        </pc:spChg>
        <pc:spChg chg="add del mod">
          <ac:chgData name="吉澤 開" userId="03c174eacf7b5b0e" providerId="LiveId" clId="{89D77A24-2271-4DE5-88CA-1B45831192DA}" dt="2023-01-26T12:34:18.588" v="9063" actId="1076"/>
          <ac:spMkLst>
            <pc:docMk/>
            <pc:sldMk cId="416691513" sldId="577"/>
            <ac:spMk id="39" creationId="{287638A9-DF53-F76E-40E9-EFF7933284B7}"/>
          </ac:spMkLst>
        </pc:spChg>
        <pc:spChg chg="mod">
          <ac:chgData name="吉澤 開" userId="03c174eacf7b5b0e" providerId="LiveId" clId="{89D77A24-2271-4DE5-88CA-1B45831192DA}" dt="2023-01-26T12:34:18.588" v="9063" actId="1076"/>
          <ac:spMkLst>
            <pc:docMk/>
            <pc:sldMk cId="416691513" sldId="577"/>
            <ac:spMk id="40" creationId="{8B61E985-7215-7450-278F-751A5EE2087D}"/>
          </ac:spMkLst>
        </pc:spChg>
        <pc:spChg chg="mod">
          <ac:chgData name="吉澤 開" userId="03c174eacf7b5b0e" providerId="LiveId" clId="{89D77A24-2271-4DE5-88CA-1B45831192DA}" dt="2023-01-26T12:34:18.588" v="9063" actId="1076"/>
          <ac:spMkLst>
            <pc:docMk/>
            <pc:sldMk cId="416691513" sldId="577"/>
            <ac:spMk id="41" creationId="{70EED4FB-10BD-A932-8CE1-250CFFF24B26}"/>
          </ac:spMkLst>
        </pc:spChg>
        <pc:spChg chg="mod">
          <ac:chgData name="吉澤 開" userId="03c174eacf7b5b0e" providerId="LiveId" clId="{89D77A24-2271-4DE5-88CA-1B45831192DA}" dt="2023-01-26T12:34:18.588" v="9063" actId="1076"/>
          <ac:spMkLst>
            <pc:docMk/>
            <pc:sldMk cId="416691513" sldId="577"/>
            <ac:spMk id="42" creationId="{8C9E49DE-DC33-184C-D8DB-3B03EBA53FAA}"/>
          </ac:spMkLst>
        </pc:spChg>
        <pc:spChg chg="mod">
          <ac:chgData name="吉澤 開" userId="03c174eacf7b5b0e" providerId="LiveId" clId="{89D77A24-2271-4DE5-88CA-1B45831192DA}" dt="2023-01-26T12:34:18.588" v="9063" actId="1076"/>
          <ac:spMkLst>
            <pc:docMk/>
            <pc:sldMk cId="416691513" sldId="577"/>
            <ac:spMk id="43" creationId="{3EB54074-1A06-5963-A252-CC1435A213A1}"/>
          </ac:spMkLst>
        </pc:spChg>
        <pc:spChg chg="del mod">
          <ac:chgData name="吉澤 開" userId="03c174eacf7b5b0e" providerId="LiveId" clId="{89D77A24-2271-4DE5-88CA-1B45831192DA}" dt="2023-01-27T09:57:50.584" v="15673" actId="478"/>
          <ac:spMkLst>
            <pc:docMk/>
            <pc:sldMk cId="416691513" sldId="577"/>
            <ac:spMk id="52" creationId="{7E57513F-1D37-80D4-0932-E0C0A7B7E39B}"/>
          </ac:spMkLst>
        </pc:spChg>
        <pc:spChg chg="mod">
          <ac:chgData name="吉澤 開" userId="03c174eacf7b5b0e" providerId="LiveId" clId="{89D77A24-2271-4DE5-88CA-1B45831192DA}" dt="2023-01-26T12:34:18.588" v="9063" actId="1076"/>
          <ac:spMkLst>
            <pc:docMk/>
            <pc:sldMk cId="416691513" sldId="577"/>
            <ac:spMk id="56" creationId="{5B6E4362-FFB6-6E60-9DBA-E48A6D20D531}"/>
          </ac:spMkLst>
        </pc:spChg>
        <pc:grpChg chg="mod">
          <ac:chgData name="吉澤 開" userId="03c174eacf7b5b0e" providerId="LiveId" clId="{89D77A24-2271-4DE5-88CA-1B45831192DA}" dt="2023-01-26T12:34:27.937" v="9064" actId="1076"/>
          <ac:grpSpMkLst>
            <pc:docMk/>
            <pc:sldMk cId="416691513" sldId="577"/>
            <ac:grpSpMk id="57" creationId="{10E34EB0-9884-5028-31A4-0B65E7BA323B}"/>
          </ac:grpSpMkLst>
        </pc:grpChg>
        <pc:cxnChg chg="mod">
          <ac:chgData name="吉澤 開" userId="03c174eacf7b5b0e" providerId="LiveId" clId="{89D77A24-2271-4DE5-88CA-1B45831192DA}" dt="2023-01-26T12:34:18.588" v="9063" actId="1076"/>
          <ac:cxnSpMkLst>
            <pc:docMk/>
            <pc:sldMk cId="416691513" sldId="577"/>
            <ac:cxnSpMk id="12" creationId="{DD5BD1F5-3F89-3ADE-DAC6-5601A14D2174}"/>
          </ac:cxnSpMkLst>
        </pc:cxnChg>
        <pc:cxnChg chg="mod">
          <ac:chgData name="吉澤 開" userId="03c174eacf7b5b0e" providerId="LiveId" clId="{89D77A24-2271-4DE5-88CA-1B45831192DA}" dt="2023-01-26T12:34:18.588" v="9063" actId="1076"/>
          <ac:cxnSpMkLst>
            <pc:docMk/>
            <pc:sldMk cId="416691513" sldId="577"/>
            <ac:cxnSpMk id="14" creationId="{CEE53570-6BC8-0627-8473-EA5C5F666088}"/>
          </ac:cxnSpMkLst>
        </pc:cxnChg>
        <pc:cxnChg chg="mod">
          <ac:chgData name="吉澤 開" userId="03c174eacf7b5b0e" providerId="LiveId" clId="{89D77A24-2271-4DE5-88CA-1B45831192DA}" dt="2023-01-26T12:34:18.588" v="9063" actId="1076"/>
          <ac:cxnSpMkLst>
            <pc:docMk/>
            <pc:sldMk cId="416691513" sldId="577"/>
            <ac:cxnSpMk id="22" creationId="{C5905778-E3C8-CDCC-9CB0-6AA2A2B3C523}"/>
          </ac:cxnSpMkLst>
        </pc:cxnChg>
        <pc:cxnChg chg="mod">
          <ac:chgData name="吉澤 開" userId="03c174eacf7b5b0e" providerId="LiveId" clId="{89D77A24-2271-4DE5-88CA-1B45831192DA}" dt="2023-01-26T12:34:18.588" v="9063" actId="1076"/>
          <ac:cxnSpMkLst>
            <pc:docMk/>
            <pc:sldMk cId="416691513" sldId="577"/>
            <ac:cxnSpMk id="23" creationId="{8BE5251B-6D12-1E30-57F9-8D558132A461}"/>
          </ac:cxnSpMkLst>
        </pc:cxnChg>
        <pc:cxnChg chg="mod">
          <ac:chgData name="吉澤 開" userId="03c174eacf7b5b0e" providerId="LiveId" clId="{89D77A24-2271-4DE5-88CA-1B45831192DA}" dt="2023-01-26T12:34:18.588" v="9063" actId="1076"/>
          <ac:cxnSpMkLst>
            <pc:docMk/>
            <pc:sldMk cId="416691513" sldId="577"/>
            <ac:cxnSpMk id="27" creationId="{DFD981BE-5F82-D18E-17C8-BF178568918A}"/>
          </ac:cxnSpMkLst>
        </pc:cxnChg>
        <pc:cxnChg chg="mod">
          <ac:chgData name="吉澤 開" userId="03c174eacf7b5b0e" providerId="LiveId" clId="{89D77A24-2271-4DE5-88CA-1B45831192DA}" dt="2023-01-26T12:34:18.588" v="9063" actId="1076"/>
          <ac:cxnSpMkLst>
            <pc:docMk/>
            <pc:sldMk cId="416691513" sldId="577"/>
            <ac:cxnSpMk id="30" creationId="{FFD780A1-4345-18D4-AC15-857D73CE74B5}"/>
          </ac:cxnSpMkLst>
        </pc:cxnChg>
        <pc:cxnChg chg="mod">
          <ac:chgData name="吉澤 開" userId="03c174eacf7b5b0e" providerId="LiveId" clId="{89D77A24-2271-4DE5-88CA-1B45831192DA}" dt="2023-01-26T12:34:18.588" v="9063" actId="1076"/>
          <ac:cxnSpMkLst>
            <pc:docMk/>
            <pc:sldMk cId="416691513" sldId="577"/>
            <ac:cxnSpMk id="31" creationId="{98B62D0E-FDD1-7DD9-1868-14677C6E0DB2}"/>
          </ac:cxnSpMkLst>
        </pc:cxnChg>
        <pc:cxnChg chg="mod">
          <ac:chgData name="吉澤 開" userId="03c174eacf7b5b0e" providerId="LiveId" clId="{89D77A24-2271-4DE5-88CA-1B45831192DA}" dt="2023-01-26T12:34:18.588" v="9063" actId="1076"/>
          <ac:cxnSpMkLst>
            <pc:docMk/>
            <pc:sldMk cId="416691513" sldId="577"/>
            <ac:cxnSpMk id="32" creationId="{1A6973D1-7104-3B52-3936-F30512826212}"/>
          </ac:cxnSpMkLst>
        </pc:cxnChg>
        <pc:cxnChg chg="del mod">
          <ac:chgData name="吉澤 開" userId="03c174eacf7b5b0e" providerId="LiveId" clId="{89D77A24-2271-4DE5-88CA-1B45831192DA}" dt="2023-01-27T09:57:50.584" v="15673" actId="478"/>
          <ac:cxnSpMkLst>
            <pc:docMk/>
            <pc:sldMk cId="416691513" sldId="577"/>
            <ac:cxnSpMk id="45" creationId="{386FF6CF-B6D6-0FD1-55CB-5666A3733AD2}"/>
          </ac:cxnSpMkLst>
        </pc:cxnChg>
        <pc:cxnChg chg="del mod">
          <ac:chgData name="吉澤 開" userId="03c174eacf7b5b0e" providerId="LiveId" clId="{89D77A24-2271-4DE5-88CA-1B45831192DA}" dt="2023-01-27T09:57:50.584" v="15673" actId="478"/>
          <ac:cxnSpMkLst>
            <pc:docMk/>
            <pc:sldMk cId="416691513" sldId="577"/>
            <ac:cxnSpMk id="47" creationId="{55B8A118-0AEB-1C3C-83B7-D913CB6EA330}"/>
          </ac:cxnSpMkLst>
        </pc:cxnChg>
        <pc:cxnChg chg="del mod">
          <ac:chgData name="吉澤 開" userId="03c174eacf7b5b0e" providerId="LiveId" clId="{89D77A24-2271-4DE5-88CA-1B45831192DA}" dt="2023-01-27T09:57:50.584" v="15673" actId="478"/>
          <ac:cxnSpMkLst>
            <pc:docMk/>
            <pc:sldMk cId="416691513" sldId="577"/>
            <ac:cxnSpMk id="50" creationId="{CDAD07C3-7CD0-C17B-3EDA-9C4F87537567}"/>
          </ac:cxnSpMkLst>
        </pc:cxnChg>
        <pc:cxnChg chg="del mod">
          <ac:chgData name="吉澤 開" userId="03c174eacf7b5b0e" providerId="LiveId" clId="{89D77A24-2271-4DE5-88CA-1B45831192DA}" dt="2023-01-27T09:57:50.584" v="15673" actId="478"/>
          <ac:cxnSpMkLst>
            <pc:docMk/>
            <pc:sldMk cId="416691513" sldId="577"/>
            <ac:cxnSpMk id="51" creationId="{DCCBB5CF-F220-5758-5C50-5ADFFE4B0BD8}"/>
          </ac:cxnSpMkLst>
        </pc:cxnChg>
      </pc:sldChg>
      <pc:sldChg chg="addSp delSp modSp add del mod addAnim delAnim modAnim modNotesTx">
        <pc:chgData name="吉澤 開" userId="03c174eacf7b5b0e" providerId="LiveId" clId="{89D77A24-2271-4DE5-88CA-1B45831192DA}" dt="2023-01-26T12:34:30.926" v="9065" actId="47"/>
        <pc:sldMkLst>
          <pc:docMk/>
          <pc:sldMk cId="402088548" sldId="578"/>
        </pc:sldMkLst>
        <pc:spChg chg="mod">
          <ac:chgData name="吉澤 開" userId="03c174eacf7b5b0e" providerId="LiveId" clId="{89D77A24-2271-4DE5-88CA-1B45831192DA}" dt="2023-01-26T10:44:41.942" v="7629" actId="20577"/>
          <ac:spMkLst>
            <pc:docMk/>
            <pc:sldMk cId="402088548" sldId="578"/>
            <ac:spMk id="2" creationId="{00000000-0000-0000-0000-000000000000}"/>
          </ac:spMkLst>
        </pc:spChg>
        <pc:spChg chg="mod">
          <ac:chgData name="吉澤 開" userId="03c174eacf7b5b0e" providerId="LiveId" clId="{89D77A24-2271-4DE5-88CA-1B45831192DA}" dt="2023-01-26T10:44:46.681" v="7631" actId="14"/>
          <ac:spMkLst>
            <pc:docMk/>
            <pc:sldMk cId="402088548" sldId="578"/>
            <ac:spMk id="3" creationId="{00000000-0000-0000-0000-000000000000}"/>
          </ac:spMkLst>
        </pc:spChg>
        <pc:spChg chg="mod">
          <ac:chgData name="吉澤 開" userId="03c174eacf7b5b0e" providerId="LiveId" clId="{89D77A24-2271-4DE5-88CA-1B45831192DA}" dt="2023-01-18T06:20:19.124" v="3502" actId="1076"/>
          <ac:spMkLst>
            <pc:docMk/>
            <pc:sldMk cId="402088548" sldId="578"/>
            <ac:spMk id="5" creationId="{2A879601-20B4-6B03-6D90-B1A0738B3E76}"/>
          </ac:spMkLst>
        </pc:spChg>
        <pc:spChg chg="mod">
          <ac:chgData name="吉澤 開" userId="03c174eacf7b5b0e" providerId="LiveId" clId="{89D77A24-2271-4DE5-88CA-1B45831192DA}" dt="2023-01-18T06:20:05.882" v="3499" actId="1076"/>
          <ac:spMkLst>
            <pc:docMk/>
            <pc:sldMk cId="402088548" sldId="578"/>
            <ac:spMk id="6" creationId="{9D34BE19-A7D8-C9C5-F156-CB66228FC199}"/>
          </ac:spMkLst>
        </pc:spChg>
        <pc:spChg chg="del">
          <ac:chgData name="吉澤 開" userId="03c174eacf7b5b0e" providerId="LiveId" clId="{89D77A24-2271-4DE5-88CA-1B45831192DA}" dt="2023-01-18T06:19:49.082" v="3496" actId="478"/>
          <ac:spMkLst>
            <pc:docMk/>
            <pc:sldMk cId="402088548" sldId="578"/>
            <ac:spMk id="11" creationId="{0307AB73-E1A1-63F0-EA75-213D30A2EBBF}"/>
          </ac:spMkLst>
        </pc:spChg>
        <pc:spChg chg="add del mod">
          <ac:chgData name="吉澤 開" userId="03c174eacf7b5b0e" providerId="LiveId" clId="{89D77A24-2271-4DE5-88CA-1B45831192DA}" dt="2023-01-18T06:19:36.377" v="3493" actId="1076"/>
          <ac:spMkLst>
            <pc:docMk/>
            <pc:sldMk cId="402088548" sldId="578"/>
            <ac:spMk id="13" creationId="{9580A863-2E5C-0323-0291-F5BE1D9F0A80}"/>
          </ac:spMkLst>
        </pc:spChg>
        <pc:spChg chg="del">
          <ac:chgData name="吉澤 開" userId="03c174eacf7b5b0e" providerId="LiveId" clId="{89D77A24-2271-4DE5-88CA-1B45831192DA}" dt="2023-01-18T06:19:45.957" v="3495" actId="478"/>
          <ac:spMkLst>
            <pc:docMk/>
            <pc:sldMk cId="402088548" sldId="578"/>
            <ac:spMk id="16" creationId="{313BADB8-310A-0494-16D6-D778668E2B5D}"/>
          </ac:spMkLst>
        </pc:spChg>
        <pc:spChg chg="add del">
          <ac:chgData name="吉澤 開" userId="03c174eacf7b5b0e" providerId="LiveId" clId="{89D77A24-2271-4DE5-88CA-1B45831192DA}" dt="2023-01-23T05:54:06.646" v="7073" actId="22"/>
          <ac:spMkLst>
            <pc:docMk/>
            <pc:sldMk cId="402088548" sldId="578"/>
            <ac:spMk id="16" creationId="{32BE7996-F05B-E66B-3EFB-5508C70AAECE}"/>
          </ac:spMkLst>
        </pc:spChg>
        <pc:spChg chg="del">
          <ac:chgData name="吉澤 開" userId="03c174eacf7b5b0e" providerId="LiveId" clId="{89D77A24-2271-4DE5-88CA-1B45831192DA}" dt="2023-01-18T06:19:31.087" v="3492" actId="478"/>
          <ac:spMkLst>
            <pc:docMk/>
            <pc:sldMk cId="402088548" sldId="578"/>
            <ac:spMk id="39" creationId="{287638A9-DF53-F76E-40E9-EFF7933284B7}"/>
          </ac:spMkLst>
        </pc:spChg>
        <pc:spChg chg="del">
          <ac:chgData name="吉澤 開" userId="03c174eacf7b5b0e" providerId="LiveId" clId="{89D77A24-2271-4DE5-88CA-1B45831192DA}" dt="2023-01-18T06:20:12.788" v="3501" actId="478"/>
          <ac:spMkLst>
            <pc:docMk/>
            <pc:sldMk cId="402088548" sldId="578"/>
            <ac:spMk id="41" creationId="{70EED4FB-10BD-A932-8CE1-250CFFF24B26}"/>
          </ac:spMkLst>
        </pc:spChg>
        <pc:spChg chg="del">
          <ac:chgData name="吉澤 開" userId="03c174eacf7b5b0e" providerId="LiveId" clId="{89D77A24-2271-4DE5-88CA-1B45831192DA}" dt="2023-01-18T06:19:59.462" v="3498" actId="478"/>
          <ac:spMkLst>
            <pc:docMk/>
            <pc:sldMk cId="402088548" sldId="578"/>
            <ac:spMk id="42" creationId="{8C9E49DE-DC33-184C-D8DB-3B03EBA53FAA}"/>
          </ac:spMkLst>
        </pc:spChg>
        <pc:spChg chg="del">
          <ac:chgData name="吉澤 開" userId="03c174eacf7b5b0e" providerId="LiveId" clId="{89D77A24-2271-4DE5-88CA-1B45831192DA}" dt="2023-01-18T06:19:15.561" v="3488" actId="478"/>
          <ac:spMkLst>
            <pc:docMk/>
            <pc:sldMk cId="402088548" sldId="578"/>
            <ac:spMk id="56" creationId="{5B6E4362-FFB6-6E60-9DBA-E48A6D20D531}"/>
          </ac:spMkLst>
        </pc:spChg>
      </pc:sldChg>
      <pc:sldChg chg="modSp add del mod ord modShow">
        <pc:chgData name="吉澤 開" userId="03c174eacf7b5b0e" providerId="LiveId" clId="{89D77A24-2271-4DE5-88CA-1B45831192DA}" dt="2023-01-23T02:31:15.801" v="4449" actId="47"/>
        <pc:sldMkLst>
          <pc:docMk/>
          <pc:sldMk cId="1620891826" sldId="579"/>
        </pc:sldMkLst>
        <pc:spChg chg="mod">
          <ac:chgData name="吉澤 開" userId="03c174eacf7b5b0e" providerId="LiveId" clId="{89D77A24-2271-4DE5-88CA-1B45831192DA}" dt="2023-01-22T06:06:54.668" v="3700" actId="20577"/>
          <ac:spMkLst>
            <pc:docMk/>
            <pc:sldMk cId="1620891826" sldId="579"/>
            <ac:spMk id="2" creationId="{00000000-0000-0000-0000-000000000000}"/>
          </ac:spMkLst>
        </pc:spChg>
        <pc:spChg chg="mod">
          <ac:chgData name="吉澤 開" userId="03c174eacf7b5b0e" providerId="LiveId" clId="{89D77A24-2271-4DE5-88CA-1B45831192DA}" dt="2023-01-22T06:07:25.572" v="3716" actId="14"/>
          <ac:spMkLst>
            <pc:docMk/>
            <pc:sldMk cId="1620891826" sldId="579"/>
            <ac:spMk id="3" creationId="{00000000-0000-0000-0000-000000000000}"/>
          </ac:spMkLst>
        </pc:spChg>
      </pc:sldChg>
      <pc:sldChg chg="modSp add del mod">
        <pc:chgData name="吉澤 開" userId="03c174eacf7b5b0e" providerId="LiveId" clId="{89D77A24-2271-4DE5-88CA-1B45831192DA}" dt="2023-01-23T02:40:58.009" v="4828" actId="47"/>
        <pc:sldMkLst>
          <pc:docMk/>
          <pc:sldMk cId="2297680571" sldId="580"/>
        </pc:sldMkLst>
        <pc:spChg chg="mod">
          <ac:chgData name="吉澤 開" userId="03c174eacf7b5b0e" providerId="LiveId" clId="{89D77A24-2271-4DE5-88CA-1B45831192DA}" dt="2023-01-22T06:17:17.416" v="3846" actId="20577"/>
          <ac:spMkLst>
            <pc:docMk/>
            <pc:sldMk cId="2297680571" sldId="580"/>
            <ac:spMk id="2" creationId="{00000000-0000-0000-0000-000000000000}"/>
          </ac:spMkLst>
        </pc:spChg>
        <pc:spChg chg="mod">
          <ac:chgData name="吉澤 開" userId="03c174eacf7b5b0e" providerId="LiveId" clId="{89D77A24-2271-4DE5-88CA-1B45831192DA}" dt="2023-01-23T02:40:53.083" v="4827" actId="20577"/>
          <ac:spMkLst>
            <pc:docMk/>
            <pc:sldMk cId="2297680571" sldId="580"/>
            <ac:spMk id="3" creationId="{00000000-0000-0000-0000-000000000000}"/>
          </ac:spMkLst>
        </pc:spChg>
      </pc:sldChg>
      <pc:sldChg chg="modSp add mod">
        <pc:chgData name="吉澤 開" userId="03c174eacf7b5b0e" providerId="LiveId" clId="{89D77A24-2271-4DE5-88CA-1B45831192DA}" dt="2023-01-30T23:43:46.885" v="24034" actId="20577"/>
        <pc:sldMkLst>
          <pc:docMk/>
          <pc:sldMk cId="3707515599" sldId="581"/>
        </pc:sldMkLst>
        <pc:spChg chg="mod">
          <ac:chgData name="吉澤 開" userId="03c174eacf7b5b0e" providerId="LiveId" clId="{89D77A24-2271-4DE5-88CA-1B45831192DA}" dt="2023-01-23T02:23:13.285" v="3911" actId="20577"/>
          <ac:spMkLst>
            <pc:docMk/>
            <pc:sldMk cId="3707515599" sldId="581"/>
            <ac:spMk id="2" creationId="{00000000-0000-0000-0000-000000000000}"/>
          </ac:spMkLst>
        </pc:spChg>
        <pc:spChg chg="mod">
          <ac:chgData name="吉澤 開" userId="03c174eacf7b5b0e" providerId="LiveId" clId="{89D77A24-2271-4DE5-88CA-1B45831192DA}" dt="2023-01-30T23:43:46.885" v="24034" actId="20577"/>
          <ac:spMkLst>
            <pc:docMk/>
            <pc:sldMk cId="3707515599" sldId="581"/>
            <ac:spMk id="3" creationId="{00000000-0000-0000-0000-000000000000}"/>
          </ac:spMkLst>
        </pc:spChg>
      </pc:sldChg>
      <pc:sldChg chg="addSp delSp modSp add mod modNotesTx">
        <pc:chgData name="吉澤 開" userId="03c174eacf7b5b0e" providerId="LiveId" clId="{89D77A24-2271-4DE5-88CA-1B45831192DA}" dt="2023-01-30T23:22:41.827" v="23191" actId="1036"/>
        <pc:sldMkLst>
          <pc:docMk/>
          <pc:sldMk cId="2027530263" sldId="582"/>
        </pc:sldMkLst>
        <pc:spChg chg="mod">
          <ac:chgData name="吉澤 開" userId="03c174eacf7b5b0e" providerId="LiveId" clId="{89D77A24-2271-4DE5-88CA-1B45831192DA}" dt="2023-01-26T11:48:15.593" v="8502" actId="27636"/>
          <ac:spMkLst>
            <pc:docMk/>
            <pc:sldMk cId="2027530263" sldId="582"/>
            <ac:spMk id="2" creationId="{00000000-0000-0000-0000-000000000000}"/>
          </ac:spMkLst>
        </pc:spChg>
        <pc:spChg chg="mod">
          <ac:chgData name="吉澤 開" userId="03c174eacf7b5b0e" providerId="LiveId" clId="{89D77A24-2271-4DE5-88CA-1B45831192DA}" dt="2023-01-30T16:05:38.675" v="22664" actId="20577"/>
          <ac:spMkLst>
            <pc:docMk/>
            <pc:sldMk cId="2027530263" sldId="582"/>
            <ac:spMk id="3" creationId="{00000000-0000-0000-0000-000000000000}"/>
          </ac:spMkLst>
        </pc:spChg>
        <pc:spChg chg="del">
          <ac:chgData name="吉澤 開" userId="03c174eacf7b5b0e" providerId="LiveId" clId="{89D77A24-2271-4DE5-88CA-1B45831192DA}" dt="2023-01-23T02:35:18.908" v="4659" actId="478"/>
          <ac:spMkLst>
            <pc:docMk/>
            <pc:sldMk cId="2027530263" sldId="582"/>
            <ac:spMk id="4" creationId="{2384FEA0-71BD-D711-CA9B-E3E531094841}"/>
          </ac:spMkLst>
        </pc:spChg>
        <pc:spChg chg="add del mod">
          <ac:chgData name="吉澤 開" userId="03c174eacf7b5b0e" providerId="LiveId" clId="{89D77A24-2271-4DE5-88CA-1B45831192DA}" dt="2023-01-26T10:57:37.913" v="7736" actId="478"/>
          <ac:spMkLst>
            <pc:docMk/>
            <pc:sldMk cId="2027530263" sldId="582"/>
            <ac:spMk id="4" creationId="{77F8C580-F1FA-88A6-F568-A8CED5F20813}"/>
          </ac:spMkLst>
        </pc:spChg>
        <pc:spChg chg="add mod">
          <ac:chgData name="吉澤 開" userId="03c174eacf7b5b0e" providerId="LiveId" clId="{89D77A24-2271-4DE5-88CA-1B45831192DA}" dt="2023-01-30T23:22:41.827" v="23191" actId="1036"/>
          <ac:spMkLst>
            <pc:docMk/>
            <pc:sldMk cId="2027530263" sldId="582"/>
            <ac:spMk id="5" creationId="{B1C4DDC9-151A-BC5A-E69A-B8B4028BE667}"/>
          </ac:spMkLst>
        </pc:spChg>
        <pc:spChg chg="add del mod">
          <ac:chgData name="吉澤 開" userId="03c174eacf7b5b0e" providerId="LiveId" clId="{89D77A24-2271-4DE5-88CA-1B45831192DA}" dt="2023-01-26T10:58:53.764" v="7750" actId="478"/>
          <ac:spMkLst>
            <pc:docMk/>
            <pc:sldMk cId="2027530263" sldId="582"/>
            <ac:spMk id="6" creationId="{0EA67C90-5D9E-9945-0A0C-7CFB5A4342A5}"/>
          </ac:spMkLst>
        </pc:spChg>
        <pc:spChg chg="add del">
          <ac:chgData name="吉澤 開" userId="03c174eacf7b5b0e" providerId="LiveId" clId="{89D77A24-2271-4DE5-88CA-1B45831192DA}" dt="2023-01-23T05:54:17.199" v="7077" actId="22"/>
          <ac:spMkLst>
            <pc:docMk/>
            <pc:sldMk cId="2027530263" sldId="582"/>
            <ac:spMk id="6" creationId="{D53BF563-DC56-F903-1D54-2E2D459DB8C8}"/>
          </ac:spMkLst>
        </pc:spChg>
        <pc:spChg chg="del">
          <ac:chgData name="吉澤 開" userId="03c174eacf7b5b0e" providerId="LiveId" clId="{89D77A24-2271-4DE5-88CA-1B45831192DA}" dt="2023-01-23T02:35:18.908" v="4659" actId="478"/>
          <ac:spMkLst>
            <pc:docMk/>
            <pc:sldMk cId="2027530263" sldId="582"/>
            <ac:spMk id="7" creationId="{2914A951-9B63-6A08-592A-B18F6170CC40}"/>
          </ac:spMkLst>
        </pc:spChg>
        <pc:spChg chg="add del mod">
          <ac:chgData name="吉澤 開" userId="03c174eacf7b5b0e" providerId="LiveId" clId="{89D77A24-2271-4DE5-88CA-1B45831192DA}" dt="2023-01-26T10:58:56.280" v="7751" actId="478"/>
          <ac:spMkLst>
            <pc:docMk/>
            <pc:sldMk cId="2027530263" sldId="582"/>
            <ac:spMk id="7" creationId="{CEF4AD7A-30D0-A288-3892-1037E56456D9}"/>
          </ac:spMkLst>
        </pc:spChg>
        <pc:spChg chg="add del mod">
          <ac:chgData name="吉澤 開" userId="03c174eacf7b5b0e" providerId="LiveId" clId="{89D77A24-2271-4DE5-88CA-1B45831192DA}" dt="2023-01-26T11:13:50.352" v="7952" actId="478"/>
          <ac:spMkLst>
            <pc:docMk/>
            <pc:sldMk cId="2027530263" sldId="582"/>
            <ac:spMk id="8" creationId="{A7931EE9-1DD8-93D9-A00B-796AF09936BE}"/>
          </ac:spMkLst>
        </pc:spChg>
        <pc:spChg chg="del">
          <ac:chgData name="吉澤 開" userId="03c174eacf7b5b0e" providerId="LiveId" clId="{89D77A24-2271-4DE5-88CA-1B45831192DA}" dt="2023-01-23T02:35:18.908" v="4659" actId="478"/>
          <ac:spMkLst>
            <pc:docMk/>
            <pc:sldMk cId="2027530263" sldId="582"/>
            <ac:spMk id="8" creationId="{ED267287-A3F5-F776-17A1-5649DBFAEF40}"/>
          </ac:spMkLst>
        </pc:spChg>
        <pc:spChg chg="del">
          <ac:chgData name="吉澤 開" userId="03c174eacf7b5b0e" providerId="LiveId" clId="{89D77A24-2271-4DE5-88CA-1B45831192DA}" dt="2023-01-23T02:35:18.908" v="4659" actId="478"/>
          <ac:spMkLst>
            <pc:docMk/>
            <pc:sldMk cId="2027530263" sldId="582"/>
            <ac:spMk id="9" creationId="{60650D32-330E-CE93-038D-107D593184F8}"/>
          </ac:spMkLst>
        </pc:spChg>
        <pc:spChg chg="add del mod">
          <ac:chgData name="吉澤 開" userId="03c174eacf7b5b0e" providerId="LiveId" clId="{89D77A24-2271-4DE5-88CA-1B45831192DA}" dt="2023-01-26T11:13:40.657" v="7948" actId="478"/>
          <ac:spMkLst>
            <pc:docMk/>
            <pc:sldMk cId="2027530263" sldId="582"/>
            <ac:spMk id="9" creationId="{8A8B7B2C-CBF9-1328-5673-DFE9F02B1C9F}"/>
          </ac:spMkLst>
        </pc:spChg>
        <pc:spChg chg="del">
          <ac:chgData name="吉澤 開" userId="03c174eacf7b5b0e" providerId="LiveId" clId="{89D77A24-2271-4DE5-88CA-1B45831192DA}" dt="2023-01-23T02:35:18.908" v="4659" actId="478"/>
          <ac:spMkLst>
            <pc:docMk/>
            <pc:sldMk cId="2027530263" sldId="582"/>
            <ac:spMk id="10" creationId="{150EE701-77CA-A298-ED61-6EB7C1924484}"/>
          </ac:spMkLst>
        </pc:spChg>
        <pc:spChg chg="add mod">
          <ac:chgData name="吉澤 開" userId="03c174eacf7b5b0e" providerId="LiveId" clId="{89D77A24-2271-4DE5-88CA-1B45831192DA}" dt="2023-01-30T23:22:41.827" v="23191" actId="1036"/>
          <ac:spMkLst>
            <pc:docMk/>
            <pc:sldMk cId="2027530263" sldId="582"/>
            <ac:spMk id="10" creationId="{48C7BBAA-CD06-1C9E-74A3-A0C3F93568BE}"/>
          </ac:spMkLst>
        </pc:spChg>
        <pc:spChg chg="add del mod">
          <ac:chgData name="吉澤 開" userId="03c174eacf7b5b0e" providerId="LiveId" clId="{89D77A24-2271-4DE5-88CA-1B45831192DA}" dt="2023-01-26T11:13:45.060" v="7949" actId="478"/>
          <ac:spMkLst>
            <pc:docMk/>
            <pc:sldMk cId="2027530263" sldId="582"/>
            <ac:spMk id="11" creationId="{5A417CE7-3E65-2AF4-429F-4222A36B0205}"/>
          </ac:spMkLst>
        </pc:spChg>
        <pc:spChg chg="add del mod">
          <ac:chgData name="吉澤 開" userId="03c174eacf7b5b0e" providerId="LiveId" clId="{89D77A24-2271-4DE5-88CA-1B45831192DA}" dt="2023-01-26T11:13:55.422" v="7953" actId="478"/>
          <ac:spMkLst>
            <pc:docMk/>
            <pc:sldMk cId="2027530263" sldId="582"/>
            <ac:spMk id="12" creationId="{A55A5D29-3745-01D4-991C-1A6DF61AE7A1}"/>
          </ac:spMkLst>
        </pc:spChg>
        <pc:spChg chg="add mod">
          <ac:chgData name="吉澤 開" userId="03c174eacf7b5b0e" providerId="LiveId" clId="{89D77A24-2271-4DE5-88CA-1B45831192DA}" dt="2023-01-30T23:22:41.827" v="23191" actId="1036"/>
          <ac:spMkLst>
            <pc:docMk/>
            <pc:sldMk cId="2027530263" sldId="582"/>
            <ac:spMk id="13" creationId="{3BFB6B72-F492-5BE0-BE8B-2AE55D02A754}"/>
          </ac:spMkLst>
        </pc:spChg>
        <pc:spChg chg="add mod">
          <ac:chgData name="吉澤 開" userId="03c174eacf7b5b0e" providerId="LiveId" clId="{89D77A24-2271-4DE5-88CA-1B45831192DA}" dt="2023-01-30T23:22:41.827" v="23191" actId="1036"/>
          <ac:spMkLst>
            <pc:docMk/>
            <pc:sldMk cId="2027530263" sldId="582"/>
            <ac:spMk id="14" creationId="{442331FC-FE00-B7C1-7C0A-7BC6F9276FA2}"/>
          </ac:spMkLst>
        </pc:spChg>
        <pc:spChg chg="add mod">
          <ac:chgData name="吉澤 開" userId="03c174eacf7b5b0e" providerId="LiveId" clId="{89D77A24-2271-4DE5-88CA-1B45831192DA}" dt="2023-01-30T23:22:41.827" v="23191" actId="1036"/>
          <ac:spMkLst>
            <pc:docMk/>
            <pc:sldMk cId="2027530263" sldId="582"/>
            <ac:spMk id="15" creationId="{B831E6B5-0D53-3288-4AC3-317968F139C1}"/>
          </ac:spMkLst>
        </pc:spChg>
        <pc:spChg chg="del">
          <ac:chgData name="吉澤 開" userId="03c174eacf7b5b0e" providerId="LiveId" clId="{89D77A24-2271-4DE5-88CA-1B45831192DA}" dt="2023-01-23T02:35:18.908" v="4659" actId="478"/>
          <ac:spMkLst>
            <pc:docMk/>
            <pc:sldMk cId="2027530263" sldId="582"/>
            <ac:spMk id="17" creationId="{E9752515-71AD-BE4B-5C40-3E8DA94D75AD}"/>
          </ac:spMkLst>
        </pc:spChg>
        <pc:spChg chg="add mod">
          <ac:chgData name="吉澤 開" userId="03c174eacf7b5b0e" providerId="LiveId" clId="{89D77A24-2271-4DE5-88CA-1B45831192DA}" dt="2023-01-30T23:22:41.827" v="23191" actId="1036"/>
          <ac:spMkLst>
            <pc:docMk/>
            <pc:sldMk cId="2027530263" sldId="582"/>
            <ac:spMk id="18" creationId="{96F83522-74DB-484D-71B6-D819335C45B3}"/>
          </ac:spMkLst>
        </pc:spChg>
        <pc:spChg chg="add del mod">
          <ac:chgData name="吉澤 開" userId="03c174eacf7b5b0e" providerId="LiveId" clId="{89D77A24-2271-4DE5-88CA-1B45831192DA}" dt="2023-01-26T11:15:29.006" v="7974" actId="478"/>
          <ac:spMkLst>
            <pc:docMk/>
            <pc:sldMk cId="2027530263" sldId="582"/>
            <ac:spMk id="19" creationId="{84556AD6-0BCF-799D-1CDC-FDEA1490326A}"/>
          </ac:spMkLst>
        </pc:spChg>
        <pc:spChg chg="add del mod">
          <ac:chgData name="吉澤 開" userId="03c174eacf7b5b0e" providerId="LiveId" clId="{89D77A24-2271-4DE5-88CA-1B45831192DA}" dt="2023-01-30T23:22:41.827" v="23191" actId="1036"/>
          <ac:spMkLst>
            <pc:docMk/>
            <pc:sldMk cId="2027530263" sldId="582"/>
            <ac:spMk id="20" creationId="{105D534B-724C-F70B-A663-183F18A1F8F7}"/>
          </ac:spMkLst>
        </pc:spChg>
        <pc:spChg chg="add del mod">
          <ac:chgData name="吉澤 開" userId="03c174eacf7b5b0e" providerId="LiveId" clId="{89D77A24-2271-4DE5-88CA-1B45831192DA}" dt="2023-01-26T11:08:40.569" v="7880"/>
          <ac:spMkLst>
            <pc:docMk/>
            <pc:sldMk cId="2027530263" sldId="582"/>
            <ac:spMk id="21" creationId="{60AA878F-7454-6B9E-96B7-5BA581126756}"/>
          </ac:spMkLst>
        </pc:spChg>
        <pc:spChg chg="add mod">
          <ac:chgData name="吉澤 開" userId="03c174eacf7b5b0e" providerId="LiveId" clId="{89D77A24-2271-4DE5-88CA-1B45831192DA}" dt="2023-01-30T23:22:41.827" v="23191" actId="1036"/>
          <ac:spMkLst>
            <pc:docMk/>
            <pc:sldMk cId="2027530263" sldId="582"/>
            <ac:spMk id="22" creationId="{A5059BD5-950A-9A25-9FCD-4119A719B564}"/>
          </ac:spMkLst>
        </pc:spChg>
        <pc:spChg chg="add mod">
          <ac:chgData name="吉澤 開" userId="03c174eacf7b5b0e" providerId="LiveId" clId="{89D77A24-2271-4DE5-88CA-1B45831192DA}" dt="2023-01-30T23:22:41.827" v="23191" actId="1036"/>
          <ac:spMkLst>
            <pc:docMk/>
            <pc:sldMk cId="2027530263" sldId="582"/>
            <ac:spMk id="23" creationId="{94A8782A-82D2-B45B-C816-62E0A6391476}"/>
          </ac:spMkLst>
        </pc:spChg>
        <pc:spChg chg="add del mod">
          <ac:chgData name="吉澤 開" userId="03c174eacf7b5b0e" providerId="LiveId" clId="{89D77A24-2271-4DE5-88CA-1B45831192DA}" dt="2023-01-26T11:15:20.832" v="7971" actId="478"/>
          <ac:spMkLst>
            <pc:docMk/>
            <pc:sldMk cId="2027530263" sldId="582"/>
            <ac:spMk id="24" creationId="{49CDB7FB-B1E0-EB6B-05A7-6863A0E07A80}"/>
          </ac:spMkLst>
        </pc:spChg>
        <pc:spChg chg="add del mod">
          <ac:chgData name="吉澤 開" userId="03c174eacf7b5b0e" providerId="LiveId" clId="{89D77A24-2271-4DE5-88CA-1B45831192DA}" dt="2023-01-28T15:36:05.661" v="16269" actId="478"/>
          <ac:spMkLst>
            <pc:docMk/>
            <pc:sldMk cId="2027530263" sldId="582"/>
            <ac:spMk id="25" creationId="{DF7A4318-14AE-18B6-F92F-A1AC5050B1C5}"/>
          </ac:spMkLst>
        </pc:spChg>
        <pc:spChg chg="add mod">
          <ac:chgData name="吉澤 開" userId="03c174eacf7b5b0e" providerId="LiveId" clId="{89D77A24-2271-4DE5-88CA-1B45831192DA}" dt="2023-01-30T23:22:41.827" v="23191" actId="1036"/>
          <ac:spMkLst>
            <pc:docMk/>
            <pc:sldMk cId="2027530263" sldId="582"/>
            <ac:spMk id="26" creationId="{6AEED1E7-0B27-159E-DBFC-E655486D23AA}"/>
          </ac:spMkLst>
        </pc:spChg>
        <pc:spChg chg="add del mod">
          <ac:chgData name="吉澤 開" userId="03c174eacf7b5b0e" providerId="LiveId" clId="{89D77A24-2271-4DE5-88CA-1B45831192DA}" dt="2023-01-30T23:22:41.827" v="23191" actId="1036"/>
          <ac:spMkLst>
            <pc:docMk/>
            <pc:sldMk cId="2027530263" sldId="582"/>
            <ac:spMk id="27" creationId="{BD255B8B-4F43-27DF-D854-800EA025F7F8}"/>
          </ac:spMkLst>
        </pc:spChg>
        <pc:spChg chg="add del mod">
          <ac:chgData name="吉澤 開" userId="03c174eacf7b5b0e" providerId="LiveId" clId="{89D77A24-2271-4DE5-88CA-1B45831192DA}" dt="2023-01-30T13:43:25.167" v="21841" actId="478"/>
          <ac:spMkLst>
            <pc:docMk/>
            <pc:sldMk cId="2027530263" sldId="582"/>
            <ac:spMk id="28" creationId="{D2FEF0D5-B20F-3DA1-E617-0BD3DAEF79EE}"/>
          </ac:spMkLst>
        </pc:spChg>
        <pc:spChg chg="add mod">
          <ac:chgData name="吉澤 開" userId="03c174eacf7b5b0e" providerId="LiveId" clId="{89D77A24-2271-4DE5-88CA-1B45831192DA}" dt="2023-01-30T23:22:41.827" v="23191" actId="1036"/>
          <ac:spMkLst>
            <pc:docMk/>
            <pc:sldMk cId="2027530263" sldId="582"/>
            <ac:spMk id="29" creationId="{010AA2E8-DEAB-E62F-6E42-738202370703}"/>
          </ac:spMkLst>
        </pc:spChg>
        <pc:spChg chg="add del mod">
          <ac:chgData name="吉澤 開" userId="03c174eacf7b5b0e" providerId="LiveId" clId="{89D77A24-2271-4DE5-88CA-1B45831192DA}" dt="2023-01-30T13:43:34" v="21844" actId="478"/>
          <ac:spMkLst>
            <pc:docMk/>
            <pc:sldMk cId="2027530263" sldId="582"/>
            <ac:spMk id="30" creationId="{D2B8EAFD-8165-1E48-6E9A-B7A28CCACC60}"/>
          </ac:spMkLst>
        </pc:spChg>
        <pc:spChg chg="add mod">
          <ac:chgData name="吉澤 開" userId="03c174eacf7b5b0e" providerId="LiveId" clId="{89D77A24-2271-4DE5-88CA-1B45831192DA}" dt="2023-01-30T23:22:41.827" v="23191" actId="1036"/>
          <ac:spMkLst>
            <pc:docMk/>
            <pc:sldMk cId="2027530263" sldId="582"/>
            <ac:spMk id="31" creationId="{C7D2793A-4954-CFF7-8329-D19E182545F5}"/>
          </ac:spMkLst>
        </pc:spChg>
        <pc:spChg chg="add del mod">
          <ac:chgData name="吉澤 開" userId="03c174eacf7b5b0e" providerId="LiveId" clId="{89D77A24-2271-4DE5-88CA-1B45831192DA}" dt="2023-01-30T13:45:38.352" v="21919" actId="478"/>
          <ac:spMkLst>
            <pc:docMk/>
            <pc:sldMk cId="2027530263" sldId="582"/>
            <ac:spMk id="32" creationId="{10CEF6D2-8FC5-3D78-CD53-10796EF1CC3D}"/>
          </ac:spMkLst>
        </pc:spChg>
        <pc:spChg chg="add del mod">
          <ac:chgData name="吉澤 開" userId="03c174eacf7b5b0e" providerId="LiveId" clId="{89D77A24-2271-4DE5-88CA-1B45831192DA}" dt="2023-01-28T15:36:05.661" v="16269" actId="478"/>
          <ac:spMkLst>
            <pc:docMk/>
            <pc:sldMk cId="2027530263" sldId="582"/>
            <ac:spMk id="33" creationId="{2AFCAF0F-7AB6-3CF7-FC79-C44F618D548F}"/>
          </ac:spMkLst>
        </pc:spChg>
        <pc:spChg chg="del">
          <ac:chgData name="吉澤 開" userId="03c174eacf7b5b0e" providerId="LiveId" clId="{89D77A24-2271-4DE5-88CA-1B45831192DA}" dt="2023-01-23T02:35:18.908" v="4659" actId="478"/>
          <ac:spMkLst>
            <pc:docMk/>
            <pc:sldMk cId="2027530263" sldId="582"/>
            <ac:spMk id="33" creationId="{8B65893F-9470-C11F-A972-AC7BBA360294}"/>
          </ac:spMkLst>
        </pc:spChg>
        <pc:spChg chg="add del mod">
          <ac:chgData name="吉澤 開" userId="03c174eacf7b5b0e" providerId="LiveId" clId="{89D77A24-2271-4DE5-88CA-1B45831192DA}" dt="2023-01-28T15:36:22.011" v="16273" actId="478"/>
          <ac:spMkLst>
            <pc:docMk/>
            <pc:sldMk cId="2027530263" sldId="582"/>
            <ac:spMk id="34" creationId="{A38EA860-52CA-282E-C60C-1B37D4B28C3C}"/>
          </ac:spMkLst>
        </pc:spChg>
        <pc:spChg chg="add del mod">
          <ac:chgData name="吉澤 開" userId="03c174eacf7b5b0e" providerId="LiveId" clId="{89D77A24-2271-4DE5-88CA-1B45831192DA}" dt="2023-01-28T15:36:19.813" v="16272" actId="478"/>
          <ac:spMkLst>
            <pc:docMk/>
            <pc:sldMk cId="2027530263" sldId="582"/>
            <ac:spMk id="35" creationId="{079AF5C1-12C0-EB47-BBBC-79606B33A894}"/>
          </ac:spMkLst>
        </pc:spChg>
        <pc:spChg chg="del">
          <ac:chgData name="吉澤 開" userId="03c174eacf7b5b0e" providerId="LiveId" clId="{89D77A24-2271-4DE5-88CA-1B45831192DA}" dt="2023-01-23T02:35:18.908" v="4659" actId="478"/>
          <ac:spMkLst>
            <pc:docMk/>
            <pc:sldMk cId="2027530263" sldId="582"/>
            <ac:spMk id="35" creationId="{E5ABC87F-D611-3150-C650-93E19F7739E0}"/>
          </ac:spMkLst>
        </pc:spChg>
        <pc:spChg chg="add del mod">
          <ac:chgData name="吉澤 開" userId="03c174eacf7b5b0e" providerId="LiveId" clId="{89D77A24-2271-4DE5-88CA-1B45831192DA}" dt="2023-01-26T11:27:25.817" v="8353" actId="478"/>
          <ac:spMkLst>
            <pc:docMk/>
            <pc:sldMk cId="2027530263" sldId="582"/>
            <ac:spMk id="36" creationId="{255B927C-2F1B-63AA-6113-57DF4D92E995}"/>
          </ac:spMkLst>
        </pc:spChg>
        <pc:spChg chg="add del mod">
          <ac:chgData name="吉澤 開" userId="03c174eacf7b5b0e" providerId="LiveId" clId="{89D77A24-2271-4DE5-88CA-1B45831192DA}" dt="2023-01-28T15:36:05.661" v="16269" actId="478"/>
          <ac:spMkLst>
            <pc:docMk/>
            <pc:sldMk cId="2027530263" sldId="582"/>
            <ac:spMk id="37" creationId="{F197FE68-45F9-EF36-2E7C-9A4443F4B22D}"/>
          </ac:spMkLst>
        </pc:spChg>
        <pc:spChg chg="add del mod">
          <ac:chgData name="吉澤 開" userId="03c174eacf7b5b0e" providerId="LiveId" clId="{89D77A24-2271-4DE5-88CA-1B45831192DA}" dt="2023-01-30T13:01:47.247" v="21667" actId="478"/>
          <ac:spMkLst>
            <pc:docMk/>
            <pc:sldMk cId="2027530263" sldId="582"/>
            <ac:spMk id="38" creationId="{9CC279E3-7552-93C1-DE90-4DA633CCC3E0}"/>
          </ac:spMkLst>
        </pc:spChg>
        <pc:spChg chg="del">
          <ac:chgData name="吉澤 開" userId="03c174eacf7b5b0e" providerId="LiveId" clId="{89D77A24-2271-4DE5-88CA-1B45831192DA}" dt="2023-01-23T02:35:18.908" v="4659" actId="478"/>
          <ac:spMkLst>
            <pc:docMk/>
            <pc:sldMk cId="2027530263" sldId="582"/>
            <ac:spMk id="39" creationId="{287638A9-DF53-F76E-40E9-EFF7933284B7}"/>
          </ac:spMkLst>
        </pc:spChg>
        <pc:spChg chg="add del mod">
          <ac:chgData name="吉澤 開" userId="03c174eacf7b5b0e" providerId="LiveId" clId="{89D77A24-2271-4DE5-88CA-1B45831192DA}" dt="2023-01-30T13:01:47.247" v="21667" actId="478"/>
          <ac:spMkLst>
            <pc:docMk/>
            <pc:sldMk cId="2027530263" sldId="582"/>
            <ac:spMk id="39" creationId="{752FE1D6-DB1A-CB64-F9AA-3706A8FBE4FC}"/>
          </ac:spMkLst>
        </pc:spChg>
        <pc:spChg chg="add del mod">
          <ac:chgData name="吉澤 開" userId="03c174eacf7b5b0e" providerId="LiveId" clId="{89D77A24-2271-4DE5-88CA-1B45831192DA}" dt="2023-01-30T13:01:47.247" v="21667" actId="478"/>
          <ac:spMkLst>
            <pc:docMk/>
            <pc:sldMk cId="2027530263" sldId="582"/>
            <ac:spMk id="40" creationId="{570162E3-BF4F-D604-1119-F89ED9657347}"/>
          </ac:spMkLst>
        </pc:spChg>
        <pc:spChg chg="del">
          <ac:chgData name="吉澤 開" userId="03c174eacf7b5b0e" providerId="LiveId" clId="{89D77A24-2271-4DE5-88CA-1B45831192DA}" dt="2023-01-23T02:35:18.908" v="4659" actId="478"/>
          <ac:spMkLst>
            <pc:docMk/>
            <pc:sldMk cId="2027530263" sldId="582"/>
            <ac:spMk id="40" creationId="{8B61E985-7215-7450-278F-751A5EE2087D}"/>
          </ac:spMkLst>
        </pc:spChg>
        <pc:spChg chg="add del mod">
          <ac:chgData name="吉澤 開" userId="03c174eacf7b5b0e" providerId="LiveId" clId="{89D77A24-2271-4DE5-88CA-1B45831192DA}" dt="2023-01-28T15:36:05.661" v="16269" actId="478"/>
          <ac:spMkLst>
            <pc:docMk/>
            <pc:sldMk cId="2027530263" sldId="582"/>
            <ac:spMk id="41" creationId="{272FEEF5-715C-B66C-9B22-7DFC048FBF59}"/>
          </ac:spMkLst>
        </pc:spChg>
        <pc:spChg chg="del">
          <ac:chgData name="吉澤 開" userId="03c174eacf7b5b0e" providerId="LiveId" clId="{89D77A24-2271-4DE5-88CA-1B45831192DA}" dt="2023-01-23T02:35:18.908" v="4659" actId="478"/>
          <ac:spMkLst>
            <pc:docMk/>
            <pc:sldMk cId="2027530263" sldId="582"/>
            <ac:spMk id="41" creationId="{70EED4FB-10BD-A932-8CE1-250CFFF24B26}"/>
          </ac:spMkLst>
        </pc:spChg>
        <pc:spChg chg="del">
          <ac:chgData name="吉澤 開" userId="03c174eacf7b5b0e" providerId="LiveId" clId="{89D77A24-2271-4DE5-88CA-1B45831192DA}" dt="2023-01-23T02:35:18.908" v="4659" actId="478"/>
          <ac:spMkLst>
            <pc:docMk/>
            <pc:sldMk cId="2027530263" sldId="582"/>
            <ac:spMk id="42" creationId="{8C9E49DE-DC33-184C-D8DB-3B03EBA53FAA}"/>
          </ac:spMkLst>
        </pc:spChg>
        <pc:spChg chg="add mod">
          <ac:chgData name="吉澤 開" userId="03c174eacf7b5b0e" providerId="LiveId" clId="{89D77A24-2271-4DE5-88CA-1B45831192DA}" dt="2023-01-30T13:48:44.588" v="21942" actId="1076"/>
          <ac:spMkLst>
            <pc:docMk/>
            <pc:sldMk cId="2027530263" sldId="582"/>
            <ac:spMk id="42" creationId="{D354779A-B59D-9FFF-E14B-2235C15ABC06}"/>
          </ac:spMkLst>
        </pc:spChg>
        <pc:spChg chg="del">
          <ac:chgData name="吉澤 開" userId="03c174eacf7b5b0e" providerId="LiveId" clId="{89D77A24-2271-4DE5-88CA-1B45831192DA}" dt="2023-01-23T02:35:18.908" v="4659" actId="478"/>
          <ac:spMkLst>
            <pc:docMk/>
            <pc:sldMk cId="2027530263" sldId="582"/>
            <ac:spMk id="43" creationId="{3EB54074-1A06-5963-A252-CC1435A213A1}"/>
          </ac:spMkLst>
        </pc:spChg>
        <pc:spChg chg="add mod">
          <ac:chgData name="吉澤 開" userId="03c174eacf7b5b0e" providerId="LiveId" clId="{89D77A24-2271-4DE5-88CA-1B45831192DA}" dt="2023-01-30T23:22:41.827" v="23191" actId="1036"/>
          <ac:spMkLst>
            <pc:docMk/>
            <pc:sldMk cId="2027530263" sldId="582"/>
            <ac:spMk id="43" creationId="{CE42E5D3-13AF-A0E1-C4EB-A293BEA5AD68}"/>
          </ac:spMkLst>
        </pc:spChg>
        <pc:spChg chg="add mod">
          <ac:chgData name="吉澤 開" userId="03c174eacf7b5b0e" providerId="LiveId" clId="{89D77A24-2271-4DE5-88CA-1B45831192DA}" dt="2023-01-30T23:22:41.827" v="23191" actId="1036"/>
          <ac:spMkLst>
            <pc:docMk/>
            <pc:sldMk cId="2027530263" sldId="582"/>
            <ac:spMk id="44" creationId="{5D469607-BD6D-339F-ADE3-011604A3171B}"/>
          </ac:spMkLst>
        </pc:spChg>
        <pc:spChg chg="add mod">
          <ac:chgData name="吉澤 開" userId="03c174eacf7b5b0e" providerId="LiveId" clId="{89D77A24-2271-4DE5-88CA-1B45831192DA}" dt="2023-01-30T23:22:41.827" v="23191" actId="1036"/>
          <ac:spMkLst>
            <pc:docMk/>
            <pc:sldMk cId="2027530263" sldId="582"/>
            <ac:spMk id="45" creationId="{7C16FFE3-0059-6F60-2F96-6E42BBA5EA4B}"/>
          </ac:spMkLst>
        </pc:spChg>
        <pc:spChg chg="add mod">
          <ac:chgData name="吉澤 開" userId="03c174eacf7b5b0e" providerId="LiveId" clId="{89D77A24-2271-4DE5-88CA-1B45831192DA}" dt="2023-01-30T23:22:41.827" v="23191" actId="1036"/>
          <ac:spMkLst>
            <pc:docMk/>
            <pc:sldMk cId="2027530263" sldId="582"/>
            <ac:spMk id="46" creationId="{BCCD1C09-10D1-B77E-BA30-30660CA868AB}"/>
          </ac:spMkLst>
        </pc:spChg>
        <pc:spChg chg="add mod">
          <ac:chgData name="吉澤 開" userId="03c174eacf7b5b0e" providerId="LiveId" clId="{89D77A24-2271-4DE5-88CA-1B45831192DA}" dt="2023-01-30T23:22:41.827" v="23191" actId="1036"/>
          <ac:spMkLst>
            <pc:docMk/>
            <pc:sldMk cId="2027530263" sldId="582"/>
            <ac:spMk id="47" creationId="{D0B769D7-4FC7-D035-2341-8DFBA2E2F4E4}"/>
          </ac:spMkLst>
        </pc:spChg>
        <pc:spChg chg="add mod">
          <ac:chgData name="吉澤 開" userId="03c174eacf7b5b0e" providerId="LiveId" clId="{89D77A24-2271-4DE5-88CA-1B45831192DA}" dt="2023-01-30T23:22:41.827" v="23191" actId="1036"/>
          <ac:spMkLst>
            <pc:docMk/>
            <pc:sldMk cId="2027530263" sldId="582"/>
            <ac:spMk id="48" creationId="{8147D9AD-00A9-759C-FEFF-FFA7B205E674}"/>
          </ac:spMkLst>
        </pc:spChg>
        <pc:spChg chg="add mod">
          <ac:chgData name="吉澤 開" userId="03c174eacf7b5b0e" providerId="LiveId" clId="{89D77A24-2271-4DE5-88CA-1B45831192DA}" dt="2023-01-30T13:51:07.167" v="21964" actId="20577"/>
          <ac:spMkLst>
            <pc:docMk/>
            <pc:sldMk cId="2027530263" sldId="582"/>
            <ac:spMk id="49" creationId="{11D827E8-5D51-A299-63FD-E59BDF0ACE6B}"/>
          </ac:spMkLst>
        </pc:spChg>
        <pc:spChg chg="add mod">
          <ac:chgData name="吉澤 開" userId="03c174eacf7b5b0e" providerId="LiveId" clId="{89D77A24-2271-4DE5-88CA-1B45831192DA}" dt="2023-01-30T23:22:41.827" v="23191" actId="1036"/>
          <ac:spMkLst>
            <pc:docMk/>
            <pc:sldMk cId="2027530263" sldId="582"/>
            <ac:spMk id="51" creationId="{7177D257-A6B3-886C-4D7E-6F510B18CC74}"/>
          </ac:spMkLst>
        </pc:spChg>
        <pc:spChg chg="del">
          <ac:chgData name="吉澤 開" userId="03c174eacf7b5b0e" providerId="LiveId" clId="{89D77A24-2271-4DE5-88CA-1B45831192DA}" dt="2023-01-23T02:35:18.908" v="4659" actId="478"/>
          <ac:spMkLst>
            <pc:docMk/>
            <pc:sldMk cId="2027530263" sldId="582"/>
            <ac:spMk id="52" creationId="{7E57513F-1D37-80D4-0932-E0C0A7B7E39B}"/>
          </ac:spMkLst>
        </pc:spChg>
        <pc:spChg chg="add mod">
          <ac:chgData name="吉澤 開" userId="03c174eacf7b5b0e" providerId="LiveId" clId="{89D77A24-2271-4DE5-88CA-1B45831192DA}" dt="2023-01-30T23:22:41.827" v="23191" actId="1036"/>
          <ac:spMkLst>
            <pc:docMk/>
            <pc:sldMk cId="2027530263" sldId="582"/>
            <ac:spMk id="52" creationId="{D50C96E3-336F-D2B2-C4FE-42F67F093655}"/>
          </ac:spMkLst>
        </pc:spChg>
        <pc:spChg chg="add mod">
          <ac:chgData name="吉澤 開" userId="03c174eacf7b5b0e" providerId="LiveId" clId="{89D77A24-2271-4DE5-88CA-1B45831192DA}" dt="2023-01-30T23:22:41.827" v="23191" actId="1036"/>
          <ac:spMkLst>
            <pc:docMk/>
            <pc:sldMk cId="2027530263" sldId="582"/>
            <ac:spMk id="53" creationId="{519C5F9A-CAAC-11B5-B5D0-E37B3979DD66}"/>
          </ac:spMkLst>
        </pc:spChg>
        <pc:spChg chg="del">
          <ac:chgData name="吉澤 開" userId="03c174eacf7b5b0e" providerId="LiveId" clId="{89D77A24-2271-4DE5-88CA-1B45831192DA}" dt="2023-01-23T02:35:18.908" v="4659" actId="478"/>
          <ac:spMkLst>
            <pc:docMk/>
            <pc:sldMk cId="2027530263" sldId="582"/>
            <ac:spMk id="56" creationId="{5B6E4362-FFB6-6E60-9DBA-E48A6D20D531}"/>
          </ac:spMkLst>
        </pc:spChg>
        <pc:grpChg chg="add mod">
          <ac:chgData name="吉澤 開" userId="03c174eacf7b5b0e" providerId="LiveId" clId="{89D77A24-2271-4DE5-88CA-1B45831192DA}" dt="2023-01-30T13:01:45.293" v="21664" actId="164"/>
          <ac:grpSpMkLst>
            <pc:docMk/>
            <pc:sldMk cId="2027530263" sldId="582"/>
            <ac:grpSpMk id="50" creationId="{F8039389-032D-CA32-9559-628945EA799E}"/>
          </ac:grpSpMkLst>
        </pc:grpChg>
        <pc:grpChg chg="del">
          <ac:chgData name="吉澤 開" userId="03c174eacf7b5b0e" providerId="LiveId" clId="{89D77A24-2271-4DE5-88CA-1B45831192DA}" dt="2023-01-23T02:35:18.908" v="4659" actId="478"/>
          <ac:grpSpMkLst>
            <pc:docMk/>
            <pc:sldMk cId="2027530263" sldId="582"/>
            <ac:grpSpMk id="57" creationId="{10E34EB0-9884-5028-31A4-0B65E7BA323B}"/>
          </ac:grpSpMkLst>
        </pc:grpChg>
        <pc:cxnChg chg="del mod">
          <ac:chgData name="吉澤 開" userId="03c174eacf7b5b0e" providerId="LiveId" clId="{89D77A24-2271-4DE5-88CA-1B45831192DA}" dt="2023-01-23T02:35:18.908" v="4659" actId="478"/>
          <ac:cxnSpMkLst>
            <pc:docMk/>
            <pc:sldMk cId="2027530263" sldId="582"/>
            <ac:cxnSpMk id="12" creationId="{DD5BD1F5-3F89-3ADE-DAC6-5601A14D2174}"/>
          </ac:cxnSpMkLst>
        </pc:cxnChg>
        <pc:cxnChg chg="del">
          <ac:chgData name="吉澤 開" userId="03c174eacf7b5b0e" providerId="LiveId" clId="{89D77A24-2271-4DE5-88CA-1B45831192DA}" dt="2023-01-23T02:35:18.908" v="4659" actId="478"/>
          <ac:cxnSpMkLst>
            <pc:docMk/>
            <pc:sldMk cId="2027530263" sldId="582"/>
            <ac:cxnSpMk id="14" creationId="{CEE53570-6BC8-0627-8473-EA5C5F666088}"/>
          </ac:cxnSpMkLst>
        </pc:cxnChg>
        <pc:cxnChg chg="add del mod">
          <ac:chgData name="吉澤 開" userId="03c174eacf7b5b0e" providerId="LiveId" clId="{89D77A24-2271-4DE5-88CA-1B45831192DA}" dt="2023-01-26T11:04:22.779" v="7819" actId="478"/>
          <ac:cxnSpMkLst>
            <pc:docMk/>
            <pc:sldMk cId="2027530263" sldId="582"/>
            <ac:cxnSpMk id="17" creationId="{33C02103-3C70-2846-C770-79A8A5848A5C}"/>
          </ac:cxnSpMkLst>
        </pc:cxnChg>
        <pc:cxnChg chg="del">
          <ac:chgData name="吉澤 開" userId="03c174eacf7b5b0e" providerId="LiveId" clId="{89D77A24-2271-4DE5-88CA-1B45831192DA}" dt="2023-01-23T02:35:18.908" v="4659" actId="478"/>
          <ac:cxnSpMkLst>
            <pc:docMk/>
            <pc:sldMk cId="2027530263" sldId="582"/>
            <ac:cxnSpMk id="22" creationId="{C5905778-E3C8-CDCC-9CB0-6AA2A2B3C523}"/>
          </ac:cxnSpMkLst>
        </pc:cxnChg>
        <pc:cxnChg chg="del">
          <ac:chgData name="吉澤 開" userId="03c174eacf7b5b0e" providerId="LiveId" clId="{89D77A24-2271-4DE5-88CA-1B45831192DA}" dt="2023-01-23T02:35:18.908" v="4659" actId="478"/>
          <ac:cxnSpMkLst>
            <pc:docMk/>
            <pc:sldMk cId="2027530263" sldId="582"/>
            <ac:cxnSpMk id="23" creationId="{8BE5251B-6D12-1E30-57F9-8D558132A461}"/>
          </ac:cxnSpMkLst>
        </pc:cxnChg>
        <pc:cxnChg chg="del mod">
          <ac:chgData name="吉澤 開" userId="03c174eacf7b5b0e" providerId="LiveId" clId="{89D77A24-2271-4DE5-88CA-1B45831192DA}" dt="2023-01-23T02:35:18.908" v="4659" actId="478"/>
          <ac:cxnSpMkLst>
            <pc:docMk/>
            <pc:sldMk cId="2027530263" sldId="582"/>
            <ac:cxnSpMk id="27" creationId="{DFD981BE-5F82-D18E-17C8-BF178568918A}"/>
          </ac:cxnSpMkLst>
        </pc:cxnChg>
        <pc:cxnChg chg="del mod">
          <ac:chgData name="吉澤 開" userId="03c174eacf7b5b0e" providerId="LiveId" clId="{89D77A24-2271-4DE5-88CA-1B45831192DA}" dt="2023-01-23T02:35:18.908" v="4659" actId="478"/>
          <ac:cxnSpMkLst>
            <pc:docMk/>
            <pc:sldMk cId="2027530263" sldId="582"/>
            <ac:cxnSpMk id="30" creationId="{FFD780A1-4345-18D4-AC15-857D73CE74B5}"/>
          </ac:cxnSpMkLst>
        </pc:cxnChg>
        <pc:cxnChg chg="del">
          <ac:chgData name="吉澤 開" userId="03c174eacf7b5b0e" providerId="LiveId" clId="{89D77A24-2271-4DE5-88CA-1B45831192DA}" dt="2023-01-23T02:35:18.908" v="4659" actId="478"/>
          <ac:cxnSpMkLst>
            <pc:docMk/>
            <pc:sldMk cId="2027530263" sldId="582"/>
            <ac:cxnSpMk id="31" creationId="{98B62D0E-FDD1-7DD9-1868-14677C6E0DB2}"/>
          </ac:cxnSpMkLst>
        </pc:cxnChg>
        <pc:cxnChg chg="del">
          <ac:chgData name="吉澤 開" userId="03c174eacf7b5b0e" providerId="LiveId" clId="{89D77A24-2271-4DE5-88CA-1B45831192DA}" dt="2023-01-23T02:35:18.908" v="4659" actId="478"/>
          <ac:cxnSpMkLst>
            <pc:docMk/>
            <pc:sldMk cId="2027530263" sldId="582"/>
            <ac:cxnSpMk id="32" creationId="{1A6973D1-7104-3B52-3936-F30512826212}"/>
          </ac:cxnSpMkLst>
        </pc:cxnChg>
        <pc:cxnChg chg="del">
          <ac:chgData name="吉澤 開" userId="03c174eacf7b5b0e" providerId="LiveId" clId="{89D77A24-2271-4DE5-88CA-1B45831192DA}" dt="2023-01-23T02:35:18.908" v="4659" actId="478"/>
          <ac:cxnSpMkLst>
            <pc:docMk/>
            <pc:sldMk cId="2027530263" sldId="582"/>
            <ac:cxnSpMk id="45" creationId="{386FF6CF-B6D6-0FD1-55CB-5666A3733AD2}"/>
          </ac:cxnSpMkLst>
        </pc:cxnChg>
        <pc:cxnChg chg="del">
          <ac:chgData name="吉澤 開" userId="03c174eacf7b5b0e" providerId="LiveId" clId="{89D77A24-2271-4DE5-88CA-1B45831192DA}" dt="2023-01-23T02:35:18.908" v="4659" actId="478"/>
          <ac:cxnSpMkLst>
            <pc:docMk/>
            <pc:sldMk cId="2027530263" sldId="582"/>
            <ac:cxnSpMk id="47" creationId="{55B8A118-0AEB-1C3C-83B7-D913CB6EA330}"/>
          </ac:cxnSpMkLst>
        </pc:cxnChg>
        <pc:cxnChg chg="del">
          <ac:chgData name="吉澤 開" userId="03c174eacf7b5b0e" providerId="LiveId" clId="{89D77A24-2271-4DE5-88CA-1B45831192DA}" dt="2023-01-23T02:35:18.908" v="4659" actId="478"/>
          <ac:cxnSpMkLst>
            <pc:docMk/>
            <pc:sldMk cId="2027530263" sldId="582"/>
            <ac:cxnSpMk id="50" creationId="{CDAD07C3-7CD0-C17B-3EDA-9C4F87537567}"/>
          </ac:cxnSpMkLst>
        </pc:cxnChg>
        <pc:cxnChg chg="del">
          <ac:chgData name="吉澤 開" userId="03c174eacf7b5b0e" providerId="LiveId" clId="{89D77A24-2271-4DE5-88CA-1B45831192DA}" dt="2023-01-23T02:35:18.908" v="4659" actId="478"/>
          <ac:cxnSpMkLst>
            <pc:docMk/>
            <pc:sldMk cId="2027530263" sldId="582"/>
            <ac:cxnSpMk id="51" creationId="{DCCBB5CF-F220-5758-5C50-5ADFFE4B0BD8}"/>
          </ac:cxnSpMkLst>
        </pc:cxnChg>
      </pc:sldChg>
      <pc:sldChg chg="addSp delSp modSp add mod modNotesTx">
        <pc:chgData name="吉澤 開" userId="03c174eacf7b5b0e" providerId="LiveId" clId="{89D77A24-2271-4DE5-88CA-1B45831192DA}" dt="2023-01-30T23:42:24.477" v="23936" actId="20577"/>
        <pc:sldMkLst>
          <pc:docMk/>
          <pc:sldMk cId="2734513834" sldId="583"/>
        </pc:sldMkLst>
        <pc:spChg chg="mod">
          <ac:chgData name="吉澤 開" userId="03c174eacf7b5b0e" providerId="LiveId" clId="{89D77A24-2271-4DE5-88CA-1B45831192DA}" dt="2023-01-23T02:41:05.120" v="4839" actId="20577"/>
          <ac:spMkLst>
            <pc:docMk/>
            <pc:sldMk cId="2734513834" sldId="583"/>
            <ac:spMk id="2" creationId="{00000000-0000-0000-0000-000000000000}"/>
          </ac:spMkLst>
        </pc:spChg>
        <pc:spChg chg="mod">
          <ac:chgData name="吉澤 開" userId="03c174eacf7b5b0e" providerId="LiveId" clId="{89D77A24-2271-4DE5-88CA-1B45831192DA}" dt="2023-01-30T22:26:18.482" v="23171" actId="20577"/>
          <ac:spMkLst>
            <pc:docMk/>
            <pc:sldMk cId="2734513834" sldId="583"/>
            <ac:spMk id="3" creationId="{00000000-0000-0000-0000-000000000000}"/>
          </ac:spMkLst>
        </pc:spChg>
        <pc:picChg chg="add mod">
          <ac:chgData name="吉澤 開" userId="03c174eacf7b5b0e" providerId="LiveId" clId="{89D77A24-2271-4DE5-88CA-1B45831192DA}" dt="2023-01-30T22:25:08.889" v="23143" actId="1076"/>
          <ac:picMkLst>
            <pc:docMk/>
            <pc:sldMk cId="2734513834" sldId="583"/>
            <ac:picMk id="5" creationId="{2E51460D-05E7-FDED-F1CE-A03390BF49E3}"/>
          </ac:picMkLst>
        </pc:picChg>
        <pc:picChg chg="add del">
          <ac:chgData name="吉澤 開" userId="03c174eacf7b5b0e" providerId="LiveId" clId="{89D77A24-2271-4DE5-88CA-1B45831192DA}" dt="2023-01-30T22:26:28.448" v="23173" actId="22"/>
          <ac:picMkLst>
            <pc:docMk/>
            <pc:sldMk cId="2734513834" sldId="583"/>
            <ac:picMk id="7" creationId="{2B3AD2AC-0AA5-27DC-D877-AA46DCB98AC8}"/>
          </ac:picMkLst>
        </pc:picChg>
        <pc:picChg chg="add del">
          <ac:chgData name="吉澤 開" userId="03c174eacf7b5b0e" providerId="LiveId" clId="{89D77A24-2271-4DE5-88CA-1B45831192DA}" dt="2023-01-30T22:26:33.459" v="23175" actId="22"/>
          <ac:picMkLst>
            <pc:docMk/>
            <pc:sldMk cId="2734513834" sldId="583"/>
            <ac:picMk id="9" creationId="{92FFB6ED-FD15-6714-6DF8-D58D57D70068}"/>
          </ac:picMkLst>
        </pc:picChg>
      </pc:sldChg>
      <pc:sldChg chg="modSp add del mod modNotesTx">
        <pc:chgData name="吉澤 開" userId="03c174eacf7b5b0e" providerId="LiveId" clId="{89D77A24-2271-4DE5-88CA-1B45831192DA}" dt="2023-01-31T05:03:20.968" v="25044" actId="47"/>
        <pc:sldMkLst>
          <pc:docMk/>
          <pc:sldMk cId="1160825295" sldId="584"/>
        </pc:sldMkLst>
        <pc:spChg chg="mod">
          <ac:chgData name="吉澤 開" userId="03c174eacf7b5b0e" providerId="LiveId" clId="{89D77A24-2271-4DE5-88CA-1B45831192DA}" dt="2023-01-23T04:42:23.395" v="5564" actId="20577"/>
          <ac:spMkLst>
            <pc:docMk/>
            <pc:sldMk cId="1160825295" sldId="584"/>
            <ac:spMk id="2" creationId="{00000000-0000-0000-0000-000000000000}"/>
          </ac:spMkLst>
        </pc:spChg>
        <pc:spChg chg="mod">
          <ac:chgData name="吉澤 開" userId="03c174eacf7b5b0e" providerId="LiveId" clId="{89D77A24-2271-4DE5-88CA-1B45831192DA}" dt="2023-01-30T12:50:05.421" v="21538" actId="20577"/>
          <ac:spMkLst>
            <pc:docMk/>
            <pc:sldMk cId="1160825295" sldId="584"/>
            <ac:spMk id="3" creationId="{00000000-0000-0000-0000-000000000000}"/>
          </ac:spMkLst>
        </pc:spChg>
      </pc:sldChg>
      <pc:sldChg chg="addSp delSp modSp add mod modNotesTx">
        <pc:chgData name="吉澤 開" userId="03c174eacf7b5b0e" providerId="LiveId" clId="{89D77A24-2271-4DE5-88CA-1B45831192DA}" dt="2023-01-30T18:14:36.078" v="23136" actId="20577"/>
        <pc:sldMkLst>
          <pc:docMk/>
          <pc:sldMk cId="2759934963" sldId="585"/>
        </pc:sldMkLst>
        <pc:spChg chg="mod">
          <ac:chgData name="吉澤 開" userId="03c174eacf7b5b0e" providerId="LiveId" clId="{89D77A24-2271-4DE5-88CA-1B45831192DA}" dt="2023-01-30T18:14:36.078" v="23136" actId="20577"/>
          <ac:spMkLst>
            <pc:docMk/>
            <pc:sldMk cId="2759934963" sldId="585"/>
            <ac:spMk id="2" creationId="{00000000-0000-0000-0000-000000000000}"/>
          </ac:spMkLst>
        </pc:spChg>
        <pc:spChg chg="mod">
          <ac:chgData name="吉澤 開" userId="03c174eacf7b5b0e" providerId="LiveId" clId="{89D77A24-2271-4DE5-88CA-1B45831192DA}" dt="2023-01-28T16:09:20.864" v="16623" actId="20577"/>
          <ac:spMkLst>
            <pc:docMk/>
            <pc:sldMk cId="2759934963" sldId="585"/>
            <ac:spMk id="3" creationId="{00000000-0000-0000-0000-000000000000}"/>
          </ac:spMkLst>
        </pc:spChg>
        <pc:spChg chg="add del mod">
          <ac:chgData name="吉澤 開" userId="03c174eacf7b5b0e" providerId="LiveId" clId="{89D77A24-2271-4DE5-88CA-1B45831192DA}" dt="2023-01-24T03:28:39.161" v="7415" actId="478"/>
          <ac:spMkLst>
            <pc:docMk/>
            <pc:sldMk cId="2759934963" sldId="585"/>
            <ac:spMk id="6" creationId="{49F1B2E1-B28D-440A-92EF-8980F77A89FF}"/>
          </ac:spMkLst>
        </pc:spChg>
        <pc:spChg chg="mod">
          <ac:chgData name="吉澤 開" userId="03c174eacf7b5b0e" providerId="LiveId" clId="{89D77A24-2271-4DE5-88CA-1B45831192DA}" dt="2023-01-24T03:29:02.120" v="7416"/>
          <ac:spMkLst>
            <pc:docMk/>
            <pc:sldMk cId="2759934963" sldId="585"/>
            <ac:spMk id="8" creationId="{6CC76F4C-A409-626C-CDC4-79D80DD8A521}"/>
          </ac:spMkLst>
        </pc:spChg>
        <pc:spChg chg="mod">
          <ac:chgData name="吉澤 開" userId="03c174eacf7b5b0e" providerId="LiveId" clId="{89D77A24-2271-4DE5-88CA-1B45831192DA}" dt="2023-01-28T16:04:03.736" v="16544" actId="404"/>
          <ac:spMkLst>
            <pc:docMk/>
            <pc:sldMk cId="2759934963" sldId="585"/>
            <ac:spMk id="9" creationId="{07C35691-4F2A-92FE-7947-44F29C762193}"/>
          </ac:spMkLst>
        </pc:spChg>
        <pc:spChg chg="add mod">
          <ac:chgData name="吉澤 開" userId="03c174eacf7b5b0e" providerId="LiveId" clId="{89D77A24-2271-4DE5-88CA-1B45831192DA}" dt="2023-01-30T12:59:58.308" v="21649" actId="14100"/>
          <ac:spMkLst>
            <pc:docMk/>
            <pc:sldMk cId="2759934963" sldId="585"/>
            <ac:spMk id="34" creationId="{3B3EC7D0-017D-7179-435C-8626E2DAC43C}"/>
          </ac:spMkLst>
        </pc:spChg>
        <pc:spChg chg="add del mod">
          <ac:chgData name="吉澤 開" userId="03c174eacf7b5b0e" providerId="LiveId" clId="{89D77A24-2271-4DE5-88CA-1B45831192DA}" dt="2023-01-30T18:13:12.182" v="23123" actId="478"/>
          <ac:spMkLst>
            <pc:docMk/>
            <pc:sldMk cId="2759934963" sldId="585"/>
            <ac:spMk id="35" creationId="{ED5DB93B-8CC9-1A7C-2A0B-1F9A83382055}"/>
          </ac:spMkLst>
        </pc:spChg>
        <pc:spChg chg="add mod">
          <ac:chgData name="吉澤 開" userId="03c174eacf7b5b0e" providerId="LiveId" clId="{89D77A24-2271-4DE5-88CA-1B45831192DA}" dt="2023-01-30T18:14:12.070" v="23133" actId="1076"/>
          <ac:spMkLst>
            <pc:docMk/>
            <pc:sldMk cId="2759934963" sldId="585"/>
            <ac:spMk id="36" creationId="{698C01E6-DB88-C2CB-B5E9-873FEB9C5948}"/>
          </ac:spMkLst>
        </pc:spChg>
        <pc:grpChg chg="add mod ord">
          <ac:chgData name="吉澤 開" userId="03c174eacf7b5b0e" providerId="LiveId" clId="{89D77A24-2271-4DE5-88CA-1B45831192DA}" dt="2023-01-30T12:59:27.231" v="21643" actId="1076"/>
          <ac:grpSpMkLst>
            <pc:docMk/>
            <pc:sldMk cId="2759934963" sldId="585"/>
            <ac:grpSpMk id="7" creationId="{A9C81222-B045-4F56-6726-80549CFF1762}"/>
          </ac:grpSpMkLst>
        </pc:grpChg>
        <pc:picChg chg="add del mod">
          <ac:chgData name="吉澤 開" userId="03c174eacf7b5b0e" providerId="LiveId" clId="{89D77A24-2271-4DE5-88CA-1B45831192DA}" dt="2023-01-28T15:50:51.621" v="16533" actId="478"/>
          <ac:picMkLst>
            <pc:docMk/>
            <pc:sldMk cId="2759934963" sldId="585"/>
            <ac:picMk id="5" creationId="{B9AF22C6-6771-F8E7-F71E-E262ECF798E9}"/>
          </ac:picMkLst>
        </pc:picChg>
        <pc:picChg chg="add del mod">
          <ac:chgData name="吉澤 開" userId="03c174eacf7b5b0e" providerId="LiveId" clId="{89D77A24-2271-4DE5-88CA-1B45831192DA}" dt="2023-01-30T12:56:53.663" v="21617" actId="478"/>
          <ac:picMkLst>
            <pc:docMk/>
            <pc:sldMk cId="2759934963" sldId="585"/>
            <ac:picMk id="11" creationId="{179D0AAD-F278-CAE3-E4BC-4A950F2C65DF}"/>
          </ac:picMkLst>
        </pc:picChg>
        <pc:picChg chg="add mod ord">
          <ac:chgData name="吉澤 開" userId="03c174eacf7b5b0e" providerId="LiveId" clId="{89D77A24-2271-4DE5-88CA-1B45831192DA}" dt="2023-01-30T12:59:21.539" v="21642" actId="1076"/>
          <ac:picMkLst>
            <pc:docMk/>
            <pc:sldMk cId="2759934963" sldId="585"/>
            <ac:picMk id="31" creationId="{64B15CE8-2C81-5C17-0249-0941F79BFAD4}"/>
          </ac:picMkLst>
        </pc:picChg>
        <pc:cxnChg chg="add del mod">
          <ac:chgData name="吉澤 開" userId="03c174eacf7b5b0e" providerId="LiveId" clId="{89D77A24-2271-4DE5-88CA-1B45831192DA}" dt="2023-01-28T16:06:26.394" v="16559" actId="478"/>
          <ac:cxnSpMkLst>
            <pc:docMk/>
            <pc:sldMk cId="2759934963" sldId="585"/>
            <ac:cxnSpMk id="13" creationId="{4B70D5DD-D704-1535-523E-5D42372D4ACA}"/>
          </ac:cxnSpMkLst>
        </pc:cxnChg>
        <pc:cxnChg chg="add mod">
          <ac:chgData name="吉澤 開" userId="03c174eacf7b5b0e" providerId="LiveId" clId="{89D77A24-2271-4DE5-88CA-1B45831192DA}" dt="2023-01-30T12:58:50.086" v="21637" actId="14100"/>
          <ac:cxnSpMkLst>
            <pc:docMk/>
            <pc:sldMk cId="2759934963" sldId="585"/>
            <ac:cxnSpMk id="21" creationId="{608D1855-3203-634A-1E96-B9D939A392D8}"/>
          </ac:cxnSpMkLst>
        </pc:cxnChg>
        <pc:cxnChg chg="add mod">
          <ac:chgData name="吉澤 開" userId="03c174eacf7b5b0e" providerId="LiveId" clId="{89D77A24-2271-4DE5-88CA-1B45831192DA}" dt="2023-01-30T12:58:40.003" v="21635" actId="1076"/>
          <ac:cxnSpMkLst>
            <pc:docMk/>
            <pc:sldMk cId="2759934963" sldId="585"/>
            <ac:cxnSpMk id="26" creationId="{2E1B7C8C-902D-CBA8-0766-E4E9D36BB876}"/>
          </ac:cxnSpMkLst>
        </pc:cxnChg>
        <pc:cxnChg chg="add mod">
          <ac:chgData name="吉澤 開" userId="03c174eacf7b5b0e" providerId="LiveId" clId="{89D77A24-2271-4DE5-88CA-1B45831192DA}" dt="2023-01-30T12:57:51.304" v="21630" actId="1076"/>
          <ac:cxnSpMkLst>
            <pc:docMk/>
            <pc:sldMk cId="2759934963" sldId="585"/>
            <ac:cxnSpMk id="29" creationId="{51569CE7-AF3E-EE66-4C02-38D99F51B2F5}"/>
          </ac:cxnSpMkLst>
        </pc:cxnChg>
      </pc:sldChg>
      <pc:sldChg chg="add mod modShow">
        <pc:chgData name="吉澤 開" userId="03c174eacf7b5b0e" providerId="LiveId" clId="{89D77A24-2271-4DE5-88CA-1B45831192DA}" dt="2023-01-24T02:31:32.963" v="7355" actId="729"/>
        <pc:sldMkLst>
          <pc:docMk/>
          <pc:sldMk cId="109945721" sldId="586"/>
        </pc:sldMkLst>
      </pc:sldChg>
      <pc:sldChg chg="modSp add mod modShow">
        <pc:chgData name="吉澤 開" userId="03c174eacf7b5b0e" providerId="LiveId" clId="{89D77A24-2271-4DE5-88CA-1B45831192DA}" dt="2023-01-24T02:35:51.290" v="7359" actId="729"/>
        <pc:sldMkLst>
          <pc:docMk/>
          <pc:sldMk cId="831705275" sldId="587"/>
        </pc:sldMkLst>
        <pc:spChg chg="mod">
          <ac:chgData name="吉澤 開" userId="03c174eacf7b5b0e" providerId="LiveId" clId="{89D77A24-2271-4DE5-88CA-1B45831192DA}" dt="2023-01-23T05:16:59.674" v="6261" actId="20577"/>
          <ac:spMkLst>
            <pc:docMk/>
            <pc:sldMk cId="831705275" sldId="587"/>
            <ac:spMk id="3" creationId="{00000000-0000-0000-0000-000000000000}"/>
          </ac:spMkLst>
        </pc:spChg>
      </pc:sldChg>
      <pc:sldChg chg="add mod modShow">
        <pc:chgData name="吉澤 開" userId="03c174eacf7b5b0e" providerId="LiveId" clId="{89D77A24-2271-4DE5-88CA-1B45831192DA}" dt="2023-01-24T02:35:55.250" v="7360" actId="729"/>
        <pc:sldMkLst>
          <pc:docMk/>
          <pc:sldMk cId="3506546231" sldId="588"/>
        </pc:sldMkLst>
      </pc:sldChg>
      <pc:sldChg chg="modSp add mod modShow modNotesTx">
        <pc:chgData name="吉澤 開" userId="03c174eacf7b5b0e" providerId="LiveId" clId="{89D77A24-2271-4DE5-88CA-1B45831192DA}" dt="2023-01-26T14:00:17.262" v="12759" actId="729"/>
        <pc:sldMkLst>
          <pc:docMk/>
          <pc:sldMk cId="1564284056" sldId="589"/>
        </pc:sldMkLst>
        <pc:spChg chg="mod">
          <ac:chgData name="吉澤 開" userId="03c174eacf7b5b0e" providerId="LiveId" clId="{89D77A24-2271-4DE5-88CA-1B45831192DA}" dt="2023-01-23T05:36:45.739" v="6631" actId="20577"/>
          <ac:spMkLst>
            <pc:docMk/>
            <pc:sldMk cId="1564284056" sldId="589"/>
            <ac:spMk id="2" creationId="{00000000-0000-0000-0000-000000000000}"/>
          </ac:spMkLst>
        </pc:spChg>
        <pc:spChg chg="mod">
          <ac:chgData name="吉澤 開" userId="03c174eacf7b5b0e" providerId="LiveId" clId="{89D77A24-2271-4DE5-88CA-1B45831192DA}" dt="2023-01-26T13:58:15.346" v="12729" actId="20577"/>
          <ac:spMkLst>
            <pc:docMk/>
            <pc:sldMk cId="1564284056" sldId="589"/>
            <ac:spMk id="3" creationId="{00000000-0000-0000-0000-000000000000}"/>
          </ac:spMkLst>
        </pc:spChg>
      </pc:sldChg>
      <pc:sldChg chg="add mod modShow">
        <pc:chgData name="吉澤 開" userId="03c174eacf7b5b0e" providerId="LiveId" clId="{89D77A24-2271-4DE5-88CA-1B45831192DA}" dt="2023-01-26T10:39:58.024" v="7516" actId="729"/>
        <pc:sldMkLst>
          <pc:docMk/>
          <pc:sldMk cId="2236630300" sldId="590"/>
        </pc:sldMkLst>
      </pc:sldChg>
      <pc:sldChg chg="delSp modSp add mod modNotesTx">
        <pc:chgData name="吉澤 開" userId="03c174eacf7b5b0e" providerId="LiveId" clId="{89D77A24-2271-4DE5-88CA-1B45831192DA}" dt="2023-01-30T13:00:27.211" v="21652" actId="20577"/>
        <pc:sldMkLst>
          <pc:docMk/>
          <pc:sldMk cId="96959482" sldId="591"/>
        </pc:sldMkLst>
        <pc:spChg chg="mod">
          <ac:chgData name="吉澤 開" userId="03c174eacf7b5b0e" providerId="LiveId" clId="{89D77A24-2271-4DE5-88CA-1B45831192DA}" dt="2023-01-27T03:52:57.820" v="14448" actId="20577"/>
          <ac:spMkLst>
            <pc:docMk/>
            <pc:sldMk cId="96959482" sldId="591"/>
            <ac:spMk id="2" creationId="{00000000-0000-0000-0000-000000000000}"/>
          </ac:spMkLst>
        </pc:spChg>
        <pc:spChg chg="mod">
          <ac:chgData name="吉澤 開" userId="03c174eacf7b5b0e" providerId="LiveId" clId="{89D77A24-2271-4DE5-88CA-1B45831192DA}" dt="2023-01-30T13:00:27.211" v="21652" actId="20577"/>
          <ac:spMkLst>
            <pc:docMk/>
            <pc:sldMk cId="96959482" sldId="591"/>
            <ac:spMk id="3" creationId="{00000000-0000-0000-0000-000000000000}"/>
          </ac:spMkLst>
        </pc:spChg>
        <pc:spChg chg="del">
          <ac:chgData name="吉澤 開" userId="03c174eacf7b5b0e" providerId="LiveId" clId="{89D77A24-2271-4DE5-88CA-1B45831192DA}" dt="2023-01-26T10:42:44.844" v="7518" actId="478"/>
          <ac:spMkLst>
            <pc:docMk/>
            <pc:sldMk cId="96959482" sldId="591"/>
            <ac:spMk id="4" creationId="{2384FEA0-71BD-D711-CA9B-E3E531094841}"/>
          </ac:spMkLst>
        </pc:spChg>
        <pc:spChg chg="del">
          <ac:chgData name="吉澤 開" userId="03c174eacf7b5b0e" providerId="LiveId" clId="{89D77A24-2271-4DE5-88CA-1B45831192DA}" dt="2023-01-26T10:42:44.844" v="7518" actId="478"/>
          <ac:spMkLst>
            <pc:docMk/>
            <pc:sldMk cId="96959482" sldId="591"/>
            <ac:spMk id="7" creationId="{2914A951-9B63-6A08-592A-B18F6170CC40}"/>
          </ac:spMkLst>
        </pc:spChg>
        <pc:spChg chg="del">
          <ac:chgData name="吉澤 開" userId="03c174eacf7b5b0e" providerId="LiveId" clId="{89D77A24-2271-4DE5-88CA-1B45831192DA}" dt="2023-01-26T10:42:44.844" v="7518" actId="478"/>
          <ac:spMkLst>
            <pc:docMk/>
            <pc:sldMk cId="96959482" sldId="591"/>
            <ac:spMk id="8" creationId="{ED267287-A3F5-F776-17A1-5649DBFAEF40}"/>
          </ac:spMkLst>
        </pc:spChg>
        <pc:spChg chg="del">
          <ac:chgData name="吉澤 開" userId="03c174eacf7b5b0e" providerId="LiveId" clId="{89D77A24-2271-4DE5-88CA-1B45831192DA}" dt="2023-01-26T10:42:44.844" v="7518" actId="478"/>
          <ac:spMkLst>
            <pc:docMk/>
            <pc:sldMk cId="96959482" sldId="591"/>
            <ac:spMk id="9" creationId="{60650D32-330E-CE93-038D-107D593184F8}"/>
          </ac:spMkLst>
        </pc:spChg>
        <pc:spChg chg="del">
          <ac:chgData name="吉澤 開" userId="03c174eacf7b5b0e" providerId="LiveId" clId="{89D77A24-2271-4DE5-88CA-1B45831192DA}" dt="2023-01-26T10:42:44.844" v="7518" actId="478"/>
          <ac:spMkLst>
            <pc:docMk/>
            <pc:sldMk cId="96959482" sldId="591"/>
            <ac:spMk id="10" creationId="{150EE701-77CA-A298-ED61-6EB7C1924484}"/>
          </ac:spMkLst>
        </pc:spChg>
        <pc:spChg chg="del">
          <ac:chgData name="吉澤 開" userId="03c174eacf7b5b0e" providerId="LiveId" clId="{89D77A24-2271-4DE5-88CA-1B45831192DA}" dt="2023-01-26T10:42:44.844" v="7518" actId="478"/>
          <ac:spMkLst>
            <pc:docMk/>
            <pc:sldMk cId="96959482" sldId="591"/>
            <ac:spMk id="33" creationId="{8B65893F-9470-C11F-A972-AC7BBA360294}"/>
          </ac:spMkLst>
        </pc:spChg>
        <pc:spChg chg="del">
          <ac:chgData name="吉澤 開" userId="03c174eacf7b5b0e" providerId="LiveId" clId="{89D77A24-2271-4DE5-88CA-1B45831192DA}" dt="2023-01-26T10:42:44.844" v="7518" actId="478"/>
          <ac:spMkLst>
            <pc:docMk/>
            <pc:sldMk cId="96959482" sldId="591"/>
            <ac:spMk id="35" creationId="{E5ABC87F-D611-3150-C650-93E19F7739E0}"/>
          </ac:spMkLst>
        </pc:spChg>
        <pc:spChg chg="del">
          <ac:chgData name="吉澤 開" userId="03c174eacf7b5b0e" providerId="LiveId" clId="{89D77A24-2271-4DE5-88CA-1B45831192DA}" dt="2023-01-26T10:42:44.844" v="7518" actId="478"/>
          <ac:spMkLst>
            <pc:docMk/>
            <pc:sldMk cId="96959482" sldId="591"/>
            <ac:spMk id="39" creationId="{287638A9-DF53-F76E-40E9-EFF7933284B7}"/>
          </ac:spMkLst>
        </pc:spChg>
        <pc:spChg chg="del">
          <ac:chgData name="吉澤 開" userId="03c174eacf7b5b0e" providerId="LiveId" clId="{89D77A24-2271-4DE5-88CA-1B45831192DA}" dt="2023-01-26T10:42:44.844" v="7518" actId="478"/>
          <ac:spMkLst>
            <pc:docMk/>
            <pc:sldMk cId="96959482" sldId="591"/>
            <ac:spMk id="40" creationId="{8B61E985-7215-7450-278F-751A5EE2087D}"/>
          </ac:spMkLst>
        </pc:spChg>
        <pc:spChg chg="del">
          <ac:chgData name="吉澤 開" userId="03c174eacf7b5b0e" providerId="LiveId" clId="{89D77A24-2271-4DE5-88CA-1B45831192DA}" dt="2023-01-26T10:42:44.844" v="7518" actId="478"/>
          <ac:spMkLst>
            <pc:docMk/>
            <pc:sldMk cId="96959482" sldId="591"/>
            <ac:spMk id="41" creationId="{70EED4FB-10BD-A932-8CE1-250CFFF24B26}"/>
          </ac:spMkLst>
        </pc:spChg>
        <pc:spChg chg="del">
          <ac:chgData name="吉澤 開" userId="03c174eacf7b5b0e" providerId="LiveId" clId="{89D77A24-2271-4DE5-88CA-1B45831192DA}" dt="2023-01-26T10:42:44.844" v="7518" actId="478"/>
          <ac:spMkLst>
            <pc:docMk/>
            <pc:sldMk cId="96959482" sldId="591"/>
            <ac:spMk id="42" creationId="{8C9E49DE-DC33-184C-D8DB-3B03EBA53FAA}"/>
          </ac:spMkLst>
        </pc:spChg>
        <pc:spChg chg="del">
          <ac:chgData name="吉澤 開" userId="03c174eacf7b5b0e" providerId="LiveId" clId="{89D77A24-2271-4DE5-88CA-1B45831192DA}" dt="2023-01-26T10:42:44.844" v="7518" actId="478"/>
          <ac:spMkLst>
            <pc:docMk/>
            <pc:sldMk cId="96959482" sldId="591"/>
            <ac:spMk id="43" creationId="{3EB54074-1A06-5963-A252-CC1435A213A1}"/>
          </ac:spMkLst>
        </pc:spChg>
        <pc:spChg chg="del">
          <ac:chgData name="吉澤 開" userId="03c174eacf7b5b0e" providerId="LiveId" clId="{89D77A24-2271-4DE5-88CA-1B45831192DA}" dt="2023-01-26T10:42:44.844" v="7518" actId="478"/>
          <ac:spMkLst>
            <pc:docMk/>
            <pc:sldMk cId="96959482" sldId="591"/>
            <ac:spMk id="52" creationId="{7E57513F-1D37-80D4-0932-E0C0A7B7E39B}"/>
          </ac:spMkLst>
        </pc:spChg>
        <pc:spChg chg="del">
          <ac:chgData name="吉澤 開" userId="03c174eacf7b5b0e" providerId="LiveId" clId="{89D77A24-2271-4DE5-88CA-1B45831192DA}" dt="2023-01-26T10:42:44.844" v="7518" actId="478"/>
          <ac:spMkLst>
            <pc:docMk/>
            <pc:sldMk cId="96959482" sldId="591"/>
            <ac:spMk id="56" creationId="{5B6E4362-FFB6-6E60-9DBA-E48A6D20D531}"/>
          </ac:spMkLst>
        </pc:spChg>
        <pc:spChg chg="del">
          <ac:chgData name="吉澤 開" userId="03c174eacf7b5b0e" providerId="LiveId" clId="{89D77A24-2271-4DE5-88CA-1B45831192DA}" dt="2023-01-26T10:42:44.844" v="7518" actId="478"/>
          <ac:spMkLst>
            <pc:docMk/>
            <pc:sldMk cId="96959482" sldId="591"/>
            <ac:spMk id="58" creationId="{68A3F912-68AA-FA7A-2FA3-0BFF175F3978}"/>
          </ac:spMkLst>
        </pc:spChg>
        <pc:cxnChg chg="del mod">
          <ac:chgData name="吉澤 開" userId="03c174eacf7b5b0e" providerId="LiveId" clId="{89D77A24-2271-4DE5-88CA-1B45831192DA}" dt="2023-01-26T10:42:44.844" v="7518" actId="478"/>
          <ac:cxnSpMkLst>
            <pc:docMk/>
            <pc:sldMk cId="96959482" sldId="591"/>
            <ac:cxnSpMk id="12" creationId="{DD5BD1F5-3F89-3ADE-DAC6-5601A14D2174}"/>
          </ac:cxnSpMkLst>
        </pc:cxnChg>
        <pc:cxnChg chg="del">
          <ac:chgData name="吉澤 開" userId="03c174eacf7b5b0e" providerId="LiveId" clId="{89D77A24-2271-4DE5-88CA-1B45831192DA}" dt="2023-01-26T10:42:44.844" v="7518" actId="478"/>
          <ac:cxnSpMkLst>
            <pc:docMk/>
            <pc:sldMk cId="96959482" sldId="591"/>
            <ac:cxnSpMk id="14" creationId="{CEE53570-6BC8-0627-8473-EA5C5F666088}"/>
          </ac:cxnSpMkLst>
        </pc:cxnChg>
        <pc:cxnChg chg="del">
          <ac:chgData name="吉澤 開" userId="03c174eacf7b5b0e" providerId="LiveId" clId="{89D77A24-2271-4DE5-88CA-1B45831192DA}" dt="2023-01-26T10:42:44.844" v="7518" actId="478"/>
          <ac:cxnSpMkLst>
            <pc:docMk/>
            <pc:sldMk cId="96959482" sldId="591"/>
            <ac:cxnSpMk id="22" creationId="{C5905778-E3C8-CDCC-9CB0-6AA2A2B3C523}"/>
          </ac:cxnSpMkLst>
        </pc:cxnChg>
        <pc:cxnChg chg="del">
          <ac:chgData name="吉澤 開" userId="03c174eacf7b5b0e" providerId="LiveId" clId="{89D77A24-2271-4DE5-88CA-1B45831192DA}" dt="2023-01-26T10:42:44.844" v="7518" actId="478"/>
          <ac:cxnSpMkLst>
            <pc:docMk/>
            <pc:sldMk cId="96959482" sldId="591"/>
            <ac:cxnSpMk id="23" creationId="{8BE5251B-6D12-1E30-57F9-8D558132A461}"/>
          </ac:cxnSpMkLst>
        </pc:cxnChg>
        <pc:cxnChg chg="del mod">
          <ac:chgData name="吉澤 開" userId="03c174eacf7b5b0e" providerId="LiveId" clId="{89D77A24-2271-4DE5-88CA-1B45831192DA}" dt="2023-01-26T10:42:44.844" v="7518" actId="478"/>
          <ac:cxnSpMkLst>
            <pc:docMk/>
            <pc:sldMk cId="96959482" sldId="591"/>
            <ac:cxnSpMk id="27" creationId="{DFD981BE-5F82-D18E-17C8-BF178568918A}"/>
          </ac:cxnSpMkLst>
        </pc:cxnChg>
        <pc:cxnChg chg="del mod">
          <ac:chgData name="吉澤 開" userId="03c174eacf7b5b0e" providerId="LiveId" clId="{89D77A24-2271-4DE5-88CA-1B45831192DA}" dt="2023-01-26T10:42:44.844" v="7518" actId="478"/>
          <ac:cxnSpMkLst>
            <pc:docMk/>
            <pc:sldMk cId="96959482" sldId="591"/>
            <ac:cxnSpMk id="30" creationId="{FFD780A1-4345-18D4-AC15-857D73CE74B5}"/>
          </ac:cxnSpMkLst>
        </pc:cxnChg>
        <pc:cxnChg chg="del">
          <ac:chgData name="吉澤 開" userId="03c174eacf7b5b0e" providerId="LiveId" clId="{89D77A24-2271-4DE5-88CA-1B45831192DA}" dt="2023-01-26T10:42:44.844" v="7518" actId="478"/>
          <ac:cxnSpMkLst>
            <pc:docMk/>
            <pc:sldMk cId="96959482" sldId="591"/>
            <ac:cxnSpMk id="31" creationId="{98B62D0E-FDD1-7DD9-1868-14677C6E0DB2}"/>
          </ac:cxnSpMkLst>
        </pc:cxnChg>
        <pc:cxnChg chg="del">
          <ac:chgData name="吉澤 開" userId="03c174eacf7b5b0e" providerId="LiveId" clId="{89D77A24-2271-4DE5-88CA-1B45831192DA}" dt="2023-01-26T10:42:44.844" v="7518" actId="478"/>
          <ac:cxnSpMkLst>
            <pc:docMk/>
            <pc:sldMk cId="96959482" sldId="591"/>
            <ac:cxnSpMk id="32" creationId="{1A6973D1-7104-3B52-3936-F30512826212}"/>
          </ac:cxnSpMkLst>
        </pc:cxnChg>
        <pc:cxnChg chg="del">
          <ac:chgData name="吉澤 開" userId="03c174eacf7b5b0e" providerId="LiveId" clId="{89D77A24-2271-4DE5-88CA-1B45831192DA}" dt="2023-01-26T10:42:44.844" v="7518" actId="478"/>
          <ac:cxnSpMkLst>
            <pc:docMk/>
            <pc:sldMk cId="96959482" sldId="591"/>
            <ac:cxnSpMk id="45" creationId="{386FF6CF-B6D6-0FD1-55CB-5666A3733AD2}"/>
          </ac:cxnSpMkLst>
        </pc:cxnChg>
        <pc:cxnChg chg="del">
          <ac:chgData name="吉澤 開" userId="03c174eacf7b5b0e" providerId="LiveId" clId="{89D77A24-2271-4DE5-88CA-1B45831192DA}" dt="2023-01-26T10:42:44.844" v="7518" actId="478"/>
          <ac:cxnSpMkLst>
            <pc:docMk/>
            <pc:sldMk cId="96959482" sldId="591"/>
            <ac:cxnSpMk id="47" creationId="{55B8A118-0AEB-1C3C-83B7-D913CB6EA330}"/>
          </ac:cxnSpMkLst>
        </pc:cxnChg>
        <pc:cxnChg chg="del">
          <ac:chgData name="吉澤 開" userId="03c174eacf7b5b0e" providerId="LiveId" clId="{89D77A24-2271-4DE5-88CA-1B45831192DA}" dt="2023-01-26T10:42:44.844" v="7518" actId="478"/>
          <ac:cxnSpMkLst>
            <pc:docMk/>
            <pc:sldMk cId="96959482" sldId="591"/>
            <ac:cxnSpMk id="50" creationId="{CDAD07C3-7CD0-C17B-3EDA-9C4F87537567}"/>
          </ac:cxnSpMkLst>
        </pc:cxnChg>
        <pc:cxnChg chg="del">
          <ac:chgData name="吉澤 開" userId="03c174eacf7b5b0e" providerId="LiveId" clId="{89D77A24-2271-4DE5-88CA-1B45831192DA}" dt="2023-01-26T10:42:44.844" v="7518" actId="478"/>
          <ac:cxnSpMkLst>
            <pc:docMk/>
            <pc:sldMk cId="96959482" sldId="591"/>
            <ac:cxnSpMk id="51" creationId="{DCCBB5CF-F220-5758-5C50-5ADFFE4B0BD8}"/>
          </ac:cxnSpMkLst>
        </pc:cxnChg>
      </pc:sldChg>
      <pc:sldChg chg="delSp modSp add mod delAnim modShow">
        <pc:chgData name="吉澤 開" userId="03c174eacf7b5b0e" providerId="LiveId" clId="{89D77A24-2271-4DE5-88CA-1B45831192DA}" dt="2023-01-30T23:35:23.168" v="23203" actId="729"/>
        <pc:sldMkLst>
          <pc:docMk/>
          <pc:sldMk cId="2304763354" sldId="592"/>
        </pc:sldMkLst>
        <pc:spChg chg="mod">
          <ac:chgData name="吉澤 開" userId="03c174eacf7b5b0e" providerId="LiveId" clId="{89D77A24-2271-4DE5-88CA-1B45831192DA}" dt="2023-01-26T11:59:01.658" v="8788" actId="20577"/>
          <ac:spMkLst>
            <pc:docMk/>
            <pc:sldMk cId="2304763354" sldId="592"/>
            <ac:spMk id="2" creationId="{00000000-0000-0000-0000-000000000000}"/>
          </ac:spMkLst>
        </pc:spChg>
        <pc:spChg chg="mod">
          <ac:chgData name="吉澤 開" userId="03c174eacf7b5b0e" providerId="LiveId" clId="{89D77A24-2271-4DE5-88CA-1B45831192DA}" dt="2023-01-26T11:59:07.076" v="8801" actId="20577"/>
          <ac:spMkLst>
            <pc:docMk/>
            <pc:sldMk cId="2304763354" sldId="592"/>
            <ac:spMk id="3" creationId="{00000000-0000-0000-0000-000000000000}"/>
          </ac:spMkLst>
        </pc:spChg>
        <pc:spChg chg="del">
          <ac:chgData name="吉澤 開" userId="03c174eacf7b5b0e" providerId="LiveId" clId="{89D77A24-2271-4DE5-88CA-1B45831192DA}" dt="2023-01-26T11:58:53.519" v="8768" actId="478"/>
          <ac:spMkLst>
            <pc:docMk/>
            <pc:sldMk cId="2304763354" sldId="592"/>
            <ac:spMk id="4" creationId="{2384FEA0-71BD-D711-CA9B-E3E531094841}"/>
          </ac:spMkLst>
        </pc:spChg>
        <pc:spChg chg="del">
          <ac:chgData name="吉澤 開" userId="03c174eacf7b5b0e" providerId="LiveId" clId="{89D77A24-2271-4DE5-88CA-1B45831192DA}" dt="2023-01-26T11:58:53.519" v="8768" actId="478"/>
          <ac:spMkLst>
            <pc:docMk/>
            <pc:sldMk cId="2304763354" sldId="592"/>
            <ac:spMk id="5" creationId="{2A879601-20B4-6B03-6D90-B1A0738B3E76}"/>
          </ac:spMkLst>
        </pc:spChg>
        <pc:spChg chg="del">
          <ac:chgData name="吉澤 開" userId="03c174eacf7b5b0e" providerId="LiveId" clId="{89D77A24-2271-4DE5-88CA-1B45831192DA}" dt="2023-01-26T11:58:53.519" v="8768" actId="478"/>
          <ac:spMkLst>
            <pc:docMk/>
            <pc:sldMk cId="2304763354" sldId="592"/>
            <ac:spMk id="6" creationId="{9D34BE19-A7D8-C9C5-F156-CB66228FC199}"/>
          </ac:spMkLst>
        </pc:spChg>
        <pc:spChg chg="del">
          <ac:chgData name="吉澤 開" userId="03c174eacf7b5b0e" providerId="LiveId" clId="{89D77A24-2271-4DE5-88CA-1B45831192DA}" dt="2023-01-26T11:58:53.519" v="8768" actId="478"/>
          <ac:spMkLst>
            <pc:docMk/>
            <pc:sldMk cId="2304763354" sldId="592"/>
            <ac:spMk id="7" creationId="{2914A951-9B63-6A08-592A-B18F6170CC40}"/>
          </ac:spMkLst>
        </pc:spChg>
        <pc:spChg chg="del">
          <ac:chgData name="吉澤 開" userId="03c174eacf7b5b0e" providerId="LiveId" clId="{89D77A24-2271-4DE5-88CA-1B45831192DA}" dt="2023-01-26T11:58:53.519" v="8768" actId="478"/>
          <ac:spMkLst>
            <pc:docMk/>
            <pc:sldMk cId="2304763354" sldId="592"/>
            <ac:spMk id="8" creationId="{ED267287-A3F5-F776-17A1-5649DBFAEF40}"/>
          </ac:spMkLst>
        </pc:spChg>
        <pc:spChg chg="del">
          <ac:chgData name="吉澤 開" userId="03c174eacf7b5b0e" providerId="LiveId" clId="{89D77A24-2271-4DE5-88CA-1B45831192DA}" dt="2023-01-26T11:58:53.519" v="8768" actId="478"/>
          <ac:spMkLst>
            <pc:docMk/>
            <pc:sldMk cId="2304763354" sldId="592"/>
            <ac:spMk id="9" creationId="{60650D32-330E-CE93-038D-107D593184F8}"/>
          </ac:spMkLst>
        </pc:spChg>
        <pc:spChg chg="del">
          <ac:chgData name="吉澤 開" userId="03c174eacf7b5b0e" providerId="LiveId" clId="{89D77A24-2271-4DE5-88CA-1B45831192DA}" dt="2023-01-26T11:58:53.519" v="8768" actId="478"/>
          <ac:spMkLst>
            <pc:docMk/>
            <pc:sldMk cId="2304763354" sldId="592"/>
            <ac:spMk id="10" creationId="{150EE701-77CA-A298-ED61-6EB7C1924484}"/>
          </ac:spMkLst>
        </pc:spChg>
        <pc:spChg chg="del">
          <ac:chgData name="吉澤 開" userId="03c174eacf7b5b0e" providerId="LiveId" clId="{89D77A24-2271-4DE5-88CA-1B45831192DA}" dt="2023-01-26T11:58:53.519" v="8768" actId="478"/>
          <ac:spMkLst>
            <pc:docMk/>
            <pc:sldMk cId="2304763354" sldId="592"/>
            <ac:spMk id="13" creationId="{9580A863-2E5C-0323-0291-F5BE1D9F0A80}"/>
          </ac:spMkLst>
        </pc:spChg>
        <pc:spChg chg="del">
          <ac:chgData name="吉澤 開" userId="03c174eacf7b5b0e" providerId="LiveId" clId="{89D77A24-2271-4DE5-88CA-1B45831192DA}" dt="2023-01-26T11:58:53.519" v="8768" actId="478"/>
          <ac:spMkLst>
            <pc:docMk/>
            <pc:sldMk cId="2304763354" sldId="592"/>
            <ac:spMk id="15" creationId="{497A471D-9CA7-19BB-77B6-FB023BC1D782}"/>
          </ac:spMkLst>
        </pc:spChg>
        <pc:spChg chg="del">
          <ac:chgData name="吉澤 開" userId="03c174eacf7b5b0e" providerId="LiveId" clId="{89D77A24-2271-4DE5-88CA-1B45831192DA}" dt="2023-01-26T11:58:53.519" v="8768" actId="478"/>
          <ac:spMkLst>
            <pc:docMk/>
            <pc:sldMk cId="2304763354" sldId="592"/>
            <ac:spMk id="17" creationId="{E9752515-71AD-BE4B-5C40-3E8DA94D75AD}"/>
          </ac:spMkLst>
        </pc:spChg>
        <pc:spChg chg="del">
          <ac:chgData name="吉澤 開" userId="03c174eacf7b5b0e" providerId="LiveId" clId="{89D77A24-2271-4DE5-88CA-1B45831192DA}" dt="2023-01-26T11:58:53.519" v="8768" actId="478"/>
          <ac:spMkLst>
            <pc:docMk/>
            <pc:sldMk cId="2304763354" sldId="592"/>
            <ac:spMk id="33" creationId="{8B65893F-9470-C11F-A972-AC7BBA360294}"/>
          </ac:spMkLst>
        </pc:spChg>
        <pc:spChg chg="del">
          <ac:chgData name="吉澤 開" userId="03c174eacf7b5b0e" providerId="LiveId" clId="{89D77A24-2271-4DE5-88CA-1B45831192DA}" dt="2023-01-26T11:58:53.519" v="8768" actId="478"/>
          <ac:spMkLst>
            <pc:docMk/>
            <pc:sldMk cId="2304763354" sldId="592"/>
            <ac:spMk id="35" creationId="{E5ABC87F-D611-3150-C650-93E19F7739E0}"/>
          </ac:spMkLst>
        </pc:spChg>
        <pc:spChg chg="del">
          <ac:chgData name="吉澤 開" userId="03c174eacf7b5b0e" providerId="LiveId" clId="{89D77A24-2271-4DE5-88CA-1B45831192DA}" dt="2023-01-26T11:58:53.519" v="8768" actId="478"/>
          <ac:spMkLst>
            <pc:docMk/>
            <pc:sldMk cId="2304763354" sldId="592"/>
            <ac:spMk id="40" creationId="{8B61E985-7215-7450-278F-751A5EE2087D}"/>
          </ac:spMkLst>
        </pc:spChg>
        <pc:spChg chg="del">
          <ac:chgData name="吉澤 開" userId="03c174eacf7b5b0e" providerId="LiveId" clId="{89D77A24-2271-4DE5-88CA-1B45831192DA}" dt="2023-01-26T11:58:53.519" v="8768" actId="478"/>
          <ac:spMkLst>
            <pc:docMk/>
            <pc:sldMk cId="2304763354" sldId="592"/>
            <ac:spMk id="43" creationId="{3EB54074-1A06-5963-A252-CC1435A213A1}"/>
          </ac:spMkLst>
        </pc:spChg>
        <pc:spChg chg="del">
          <ac:chgData name="吉澤 開" userId="03c174eacf7b5b0e" providerId="LiveId" clId="{89D77A24-2271-4DE5-88CA-1B45831192DA}" dt="2023-01-26T11:58:53.519" v="8768" actId="478"/>
          <ac:spMkLst>
            <pc:docMk/>
            <pc:sldMk cId="2304763354" sldId="592"/>
            <ac:spMk id="52" creationId="{7E57513F-1D37-80D4-0932-E0C0A7B7E39B}"/>
          </ac:spMkLst>
        </pc:spChg>
        <pc:grpChg chg="del">
          <ac:chgData name="吉澤 開" userId="03c174eacf7b5b0e" providerId="LiveId" clId="{89D77A24-2271-4DE5-88CA-1B45831192DA}" dt="2023-01-26T11:58:53.519" v="8768" actId="478"/>
          <ac:grpSpMkLst>
            <pc:docMk/>
            <pc:sldMk cId="2304763354" sldId="592"/>
            <ac:grpSpMk id="57" creationId="{10E34EB0-9884-5028-31A4-0B65E7BA323B}"/>
          </ac:grpSpMkLst>
        </pc:grpChg>
        <pc:cxnChg chg="del mod">
          <ac:chgData name="吉澤 開" userId="03c174eacf7b5b0e" providerId="LiveId" clId="{89D77A24-2271-4DE5-88CA-1B45831192DA}" dt="2023-01-26T11:58:53.519" v="8768" actId="478"/>
          <ac:cxnSpMkLst>
            <pc:docMk/>
            <pc:sldMk cId="2304763354" sldId="592"/>
            <ac:cxnSpMk id="12" creationId="{DD5BD1F5-3F89-3ADE-DAC6-5601A14D2174}"/>
          </ac:cxnSpMkLst>
        </pc:cxnChg>
        <pc:cxnChg chg="del">
          <ac:chgData name="吉澤 開" userId="03c174eacf7b5b0e" providerId="LiveId" clId="{89D77A24-2271-4DE5-88CA-1B45831192DA}" dt="2023-01-26T11:58:53.519" v="8768" actId="478"/>
          <ac:cxnSpMkLst>
            <pc:docMk/>
            <pc:sldMk cId="2304763354" sldId="592"/>
            <ac:cxnSpMk id="14" creationId="{CEE53570-6BC8-0627-8473-EA5C5F666088}"/>
          </ac:cxnSpMkLst>
        </pc:cxnChg>
        <pc:cxnChg chg="del">
          <ac:chgData name="吉澤 開" userId="03c174eacf7b5b0e" providerId="LiveId" clId="{89D77A24-2271-4DE5-88CA-1B45831192DA}" dt="2023-01-26T11:58:53.519" v="8768" actId="478"/>
          <ac:cxnSpMkLst>
            <pc:docMk/>
            <pc:sldMk cId="2304763354" sldId="592"/>
            <ac:cxnSpMk id="22" creationId="{C5905778-E3C8-CDCC-9CB0-6AA2A2B3C523}"/>
          </ac:cxnSpMkLst>
        </pc:cxnChg>
        <pc:cxnChg chg="del">
          <ac:chgData name="吉澤 開" userId="03c174eacf7b5b0e" providerId="LiveId" clId="{89D77A24-2271-4DE5-88CA-1B45831192DA}" dt="2023-01-26T11:58:53.519" v="8768" actId="478"/>
          <ac:cxnSpMkLst>
            <pc:docMk/>
            <pc:sldMk cId="2304763354" sldId="592"/>
            <ac:cxnSpMk id="23" creationId="{8BE5251B-6D12-1E30-57F9-8D558132A461}"/>
          </ac:cxnSpMkLst>
        </pc:cxnChg>
        <pc:cxnChg chg="del mod">
          <ac:chgData name="吉澤 開" userId="03c174eacf7b5b0e" providerId="LiveId" clId="{89D77A24-2271-4DE5-88CA-1B45831192DA}" dt="2023-01-26T11:58:53.519" v="8768" actId="478"/>
          <ac:cxnSpMkLst>
            <pc:docMk/>
            <pc:sldMk cId="2304763354" sldId="592"/>
            <ac:cxnSpMk id="27" creationId="{DFD981BE-5F82-D18E-17C8-BF178568918A}"/>
          </ac:cxnSpMkLst>
        </pc:cxnChg>
        <pc:cxnChg chg="del mod">
          <ac:chgData name="吉澤 開" userId="03c174eacf7b5b0e" providerId="LiveId" clId="{89D77A24-2271-4DE5-88CA-1B45831192DA}" dt="2023-01-26T11:58:53.519" v="8768" actId="478"/>
          <ac:cxnSpMkLst>
            <pc:docMk/>
            <pc:sldMk cId="2304763354" sldId="592"/>
            <ac:cxnSpMk id="30" creationId="{FFD780A1-4345-18D4-AC15-857D73CE74B5}"/>
          </ac:cxnSpMkLst>
        </pc:cxnChg>
        <pc:cxnChg chg="del">
          <ac:chgData name="吉澤 開" userId="03c174eacf7b5b0e" providerId="LiveId" clId="{89D77A24-2271-4DE5-88CA-1B45831192DA}" dt="2023-01-26T11:58:53.519" v="8768" actId="478"/>
          <ac:cxnSpMkLst>
            <pc:docMk/>
            <pc:sldMk cId="2304763354" sldId="592"/>
            <ac:cxnSpMk id="31" creationId="{98B62D0E-FDD1-7DD9-1868-14677C6E0DB2}"/>
          </ac:cxnSpMkLst>
        </pc:cxnChg>
        <pc:cxnChg chg="del">
          <ac:chgData name="吉澤 開" userId="03c174eacf7b5b0e" providerId="LiveId" clId="{89D77A24-2271-4DE5-88CA-1B45831192DA}" dt="2023-01-26T11:58:53.519" v="8768" actId="478"/>
          <ac:cxnSpMkLst>
            <pc:docMk/>
            <pc:sldMk cId="2304763354" sldId="592"/>
            <ac:cxnSpMk id="32" creationId="{1A6973D1-7104-3B52-3936-F30512826212}"/>
          </ac:cxnSpMkLst>
        </pc:cxnChg>
        <pc:cxnChg chg="del">
          <ac:chgData name="吉澤 開" userId="03c174eacf7b5b0e" providerId="LiveId" clId="{89D77A24-2271-4DE5-88CA-1B45831192DA}" dt="2023-01-26T11:58:53.519" v="8768" actId="478"/>
          <ac:cxnSpMkLst>
            <pc:docMk/>
            <pc:sldMk cId="2304763354" sldId="592"/>
            <ac:cxnSpMk id="45" creationId="{386FF6CF-B6D6-0FD1-55CB-5666A3733AD2}"/>
          </ac:cxnSpMkLst>
        </pc:cxnChg>
        <pc:cxnChg chg="del">
          <ac:chgData name="吉澤 開" userId="03c174eacf7b5b0e" providerId="LiveId" clId="{89D77A24-2271-4DE5-88CA-1B45831192DA}" dt="2023-01-26T11:58:53.519" v="8768" actId="478"/>
          <ac:cxnSpMkLst>
            <pc:docMk/>
            <pc:sldMk cId="2304763354" sldId="592"/>
            <ac:cxnSpMk id="47" creationId="{55B8A118-0AEB-1C3C-83B7-D913CB6EA330}"/>
          </ac:cxnSpMkLst>
        </pc:cxnChg>
        <pc:cxnChg chg="del">
          <ac:chgData name="吉澤 開" userId="03c174eacf7b5b0e" providerId="LiveId" clId="{89D77A24-2271-4DE5-88CA-1B45831192DA}" dt="2023-01-26T11:58:53.519" v="8768" actId="478"/>
          <ac:cxnSpMkLst>
            <pc:docMk/>
            <pc:sldMk cId="2304763354" sldId="592"/>
            <ac:cxnSpMk id="50" creationId="{CDAD07C3-7CD0-C17B-3EDA-9C4F87537567}"/>
          </ac:cxnSpMkLst>
        </pc:cxnChg>
        <pc:cxnChg chg="del">
          <ac:chgData name="吉澤 開" userId="03c174eacf7b5b0e" providerId="LiveId" clId="{89D77A24-2271-4DE5-88CA-1B45831192DA}" dt="2023-01-26T11:58:53.519" v="8768" actId="478"/>
          <ac:cxnSpMkLst>
            <pc:docMk/>
            <pc:sldMk cId="2304763354" sldId="592"/>
            <ac:cxnSpMk id="51" creationId="{DCCBB5CF-F220-5758-5C50-5ADFFE4B0BD8}"/>
          </ac:cxnSpMkLst>
        </pc:cxnChg>
      </pc:sldChg>
      <pc:sldChg chg="modSp add del mod modShow">
        <pc:chgData name="吉澤 開" userId="03c174eacf7b5b0e" providerId="LiveId" clId="{89D77A24-2271-4DE5-88CA-1B45831192DA}" dt="2023-01-27T09:53:18.351" v="15431" actId="47"/>
        <pc:sldMkLst>
          <pc:docMk/>
          <pc:sldMk cId="1292432800" sldId="593"/>
        </pc:sldMkLst>
        <pc:spChg chg="mod">
          <ac:chgData name="吉澤 開" userId="03c174eacf7b5b0e" providerId="LiveId" clId="{89D77A24-2271-4DE5-88CA-1B45831192DA}" dt="2023-01-26T12:00:12.651" v="8876" actId="20577"/>
          <ac:spMkLst>
            <pc:docMk/>
            <pc:sldMk cId="1292432800" sldId="593"/>
            <ac:spMk id="3" creationId="{00000000-0000-0000-0000-000000000000}"/>
          </ac:spMkLst>
        </pc:spChg>
      </pc:sldChg>
      <pc:sldChg chg="add del mod modShow">
        <pc:chgData name="吉澤 開" userId="03c174eacf7b5b0e" providerId="LiveId" clId="{89D77A24-2271-4DE5-88CA-1B45831192DA}" dt="2023-01-26T13:20:52.323" v="11120"/>
        <pc:sldMkLst>
          <pc:docMk/>
          <pc:sldMk cId="88982091" sldId="594"/>
        </pc:sldMkLst>
      </pc:sldChg>
      <pc:sldChg chg="modSp new mod modShow">
        <pc:chgData name="吉澤 開" userId="03c174eacf7b5b0e" providerId="LiveId" clId="{89D77A24-2271-4DE5-88CA-1B45831192DA}" dt="2023-01-26T13:55:19.525" v="12625" actId="729"/>
        <pc:sldMkLst>
          <pc:docMk/>
          <pc:sldMk cId="980577999" sldId="594"/>
        </pc:sldMkLst>
        <pc:spChg chg="mod">
          <ac:chgData name="吉澤 開" userId="03c174eacf7b5b0e" providerId="LiveId" clId="{89D77A24-2271-4DE5-88CA-1B45831192DA}" dt="2023-01-26T13:54:58.793" v="12624" actId="20577"/>
          <ac:spMkLst>
            <pc:docMk/>
            <pc:sldMk cId="980577999" sldId="594"/>
            <ac:spMk id="4" creationId="{E6BE98E0-A959-EB1A-9F2D-0094A3A3ED0F}"/>
          </ac:spMkLst>
        </pc:spChg>
      </pc:sldChg>
      <pc:sldChg chg="modSp new del mod">
        <pc:chgData name="吉澤 開" userId="03c174eacf7b5b0e" providerId="LiveId" clId="{89D77A24-2271-4DE5-88CA-1B45831192DA}" dt="2023-01-27T08:38:36.449" v="14551" actId="47"/>
        <pc:sldMkLst>
          <pc:docMk/>
          <pc:sldMk cId="3840909818" sldId="595"/>
        </pc:sldMkLst>
        <pc:spChg chg="mod">
          <ac:chgData name="吉澤 開" userId="03c174eacf7b5b0e" providerId="LiveId" clId="{89D77A24-2271-4DE5-88CA-1B45831192DA}" dt="2023-01-26T13:57:11.434" v="12726" actId="20577"/>
          <ac:spMkLst>
            <pc:docMk/>
            <pc:sldMk cId="3840909818" sldId="595"/>
            <ac:spMk id="4" creationId="{99C8C21F-6AF8-8591-E298-9FF19670EDA8}"/>
          </ac:spMkLst>
        </pc:spChg>
      </pc:sldChg>
      <pc:sldChg chg="modSp new del mod">
        <pc:chgData name="吉澤 開" userId="03c174eacf7b5b0e" providerId="LiveId" clId="{89D77A24-2271-4DE5-88CA-1B45831192DA}" dt="2023-01-27T03:33:36.847" v="13364" actId="47"/>
        <pc:sldMkLst>
          <pc:docMk/>
          <pc:sldMk cId="1205901473" sldId="596"/>
        </pc:sldMkLst>
        <pc:spChg chg="mod">
          <ac:chgData name="吉澤 開" userId="03c174eacf7b5b0e" providerId="LiveId" clId="{89D77A24-2271-4DE5-88CA-1B45831192DA}" dt="2023-01-26T14:08:17.718" v="12990" actId="20577"/>
          <ac:spMkLst>
            <pc:docMk/>
            <pc:sldMk cId="1205901473" sldId="596"/>
            <ac:spMk id="4" creationId="{032E5AD6-0099-17CC-87C4-9332B859E917}"/>
          </ac:spMkLst>
        </pc:spChg>
      </pc:sldChg>
      <pc:sldChg chg="modSp new mod modShow">
        <pc:chgData name="吉澤 開" userId="03c174eacf7b5b0e" providerId="LiveId" clId="{89D77A24-2271-4DE5-88CA-1B45831192DA}" dt="2023-01-27T03:33:45.860" v="13367" actId="729"/>
        <pc:sldMkLst>
          <pc:docMk/>
          <pc:sldMk cId="1128511364" sldId="597"/>
        </pc:sldMkLst>
        <pc:spChg chg="mod">
          <ac:chgData name="吉澤 開" userId="03c174eacf7b5b0e" providerId="LiveId" clId="{89D77A24-2271-4DE5-88CA-1B45831192DA}" dt="2023-01-26T14:12:22.892" v="13097" actId="20577"/>
          <ac:spMkLst>
            <pc:docMk/>
            <pc:sldMk cId="1128511364" sldId="597"/>
            <ac:spMk id="4" creationId="{88DE9B30-23E0-9D0D-D7E7-B160013DDDFB}"/>
          </ac:spMkLst>
        </pc:spChg>
      </pc:sldChg>
      <pc:sldChg chg="modSp new del mod ord">
        <pc:chgData name="吉澤 開" userId="03c174eacf7b5b0e" providerId="LiveId" clId="{89D77A24-2271-4DE5-88CA-1B45831192DA}" dt="2023-01-30T18:14:50.416" v="23137" actId="47"/>
        <pc:sldMkLst>
          <pc:docMk/>
          <pc:sldMk cId="1963139081" sldId="598"/>
        </pc:sldMkLst>
        <pc:spChg chg="mod">
          <ac:chgData name="吉澤 開" userId="03c174eacf7b5b0e" providerId="LiveId" clId="{89D77A24-2271-4DE5-88CA-1B45831192DA}" dt="2023-01-26T14:35:45.578" v="13286" actId="20577"/>
          <ac:spMkLst>
            <pc:docMk/>
            <pc:sldMk cId="1963139081" sldId="598"/>
            <ac:spMk id="4" creationId="{201B7DA0-4904-FF7A-DA5C-051EDD956B19}"/>
          </ac:spMkLst>
        </pc:spChg>
      </pc:sldChg>
      <pc:sldChg chg="modSp new del mod">
        <pc:chgData name="吉澤 開" userId="03c174eacf7b5b0e" providerId="LiveId" clId="{89D77A24-2271-4DE5-88CA-1B45831192DA}" dt="2023-01-30T01:50:15.699" v="17510" actId="47"/>
        <pc:sldMkLst>
          <pc:docMk/>
          <pc:sldMk cId="2739834322" sldId="599"/>
        </pc:sldMkLst>
        <pc:spChg chg="mod">
          <ac:chgData name="吉澤 開" userId="03c174eacf7b5b0e" providerId="LiveId" clId="{89D77A24-2271-4DE5-88CA-1B45831192DA}" dt="2023-01-27T09:12:38.012" v="14565" actId="20577"/>
          <ac:spMkLst>
            <pc:docMk/>
            <pc:sldMk cId="2739834322" sldId="599"/>
            <ac:spMk id="4" creationId="{FC799812-7B8C-7619-2ED3-EB96D5DC886E}"/>
          </ac:spMkLst>
        </pc:spChg>
      </pc:sldChg>
      <pc:sldChg chg="add mod modShow">
        <pc:chgData name="吉澤 開" userId="03c174eacf7b5b0e" providerId="LiveId" clId="{89D77A24-2271-4DE5-88CA-1B45831192DA}" dt="2023-01-27T09:56:54.691" v="15661" actId="729"/>
        <pc:sldMkLst>
          <pc:docMk/>
          <pc:sldMk cId="3555050239" sldId="600"/>
        </pc:sldMkLst>
      </pc:sldChg>
      <pc:sldChg chg="modSp new mod modShow">
        <pc:chgData name="吉澤 開" userId="03c174eacf7b5b0e" providerId="LiveId" clId="{89D77A24-2271-4DE5-88CA-1B45831192DA}" dt="2023-01-28T15:27:31.192" v="16094" actId="729"/>
        <pc:sldMkLst>
          <pc:docMk/>
          <pc:sldMk cId="2584826644" sldId="601"/>
        </pc:sldMkLst>
        <pc:spChg chg="mod">
          <ac:chgData name="吉澤 開" userId="03c174eacf7b5b0e" providerId="LiveId" clId="{89D77A24-2271-4DE5-88CA-1B45831192DA}" dt="2023-01-27T16:06:21.527" v="16091" actId="20577"/>
          <ac:spMkLst>
            <pc:docMk/>
            <pc:sldMk cId="2584826644" sldId="601"/>
            <ac:spMk id="4" creationId="{E673BF91-A1B3-26CE-A032-40BB56EF20B3}"/>
          </ac:spMkLst>
        </pc:spChg>
      </pc:sldChg>
      <pc:sldChg chg="modSp add mod modShow modNotesTx">
        <pc:chgData name="吉澤 開" userId="03c174eacf7b5b0e" providerId="LiveId" clId="{89D77A24-2271-4DE5-88CA-1B45831192DA}" dt="2023-01-30T09:41:35.486" v="20051" actId="20577"/>
        <pc:sldMkLst>
          <pc:docMk/>
          <pc:sldMk cId="4276027282" sldId="602"/>
        </pc:sldMkLst>
        <pc:spChg chg="mod">
          <ac:chgData name="吉澤 開" userId="03c174eacf7b5b0e" providerId="LiveId" clId="{89D77A24-2271-4DE5-88CA-1B45831192DA}" dt="2023-01-30T09:39:04.562" v="19771" actId="20577"/>
          <ac:spMkLst>
            <pc:docMk/>
            <pc:sldMk cId="4276027282" sldId="602"/>
            <ac:spMk id="3" creationId="{00000000-0000-0000-0000-000000000000}"/>
          </ac:spMkLst>
        </pc:spChg>
      </pc:sldChg>
      <pc:sldChg chg="modSp add mod ord modShow modNotesTx">
        <pc:chgData name="吉澤 開" userId="03c174eacf7b5b0e" providerId="LiveId" clId="{89D77A24-2271-4DE5-88CA-1B45831192DA}" dt="2023-01-31T00:29:03.901" v="24789" actId="20577"/>
        <pc:sldMkLst>
          <pc:docMk/>
          <pc:sldMk cId="119290873" sldId="603"/>
        </pc:sldMkLst>
        <pc:spChg chg="mod">
          <ac:chgData name="吉澤 開" userId="03c174eacf7b5b0e" providerId="LiveId" clId="{89D77A24-2271-4DE5-88CA-1B45831192DA}" dt="2023-01-31T00:29:03.901" v="24789" actId="20577"/>
          <ac:spMkLst>
            <pc:docMk/>
            <pc:sldMk cId="119290873" sldId="603"/>
            <ac:spMk id="3" creationId="{00000000-0000-0000-0000-000000000000}"/>
          </ac:spMkLst>
        </pc:spChg>
      </pc:sldChg>
      <pc:sldChg chg="add mod modShow">
        <pc:chgData name="吉澤 開" userId="03c174eacf7b5b0e" providerId="LiveId" clId="{89D77A24-2271-4DE5-88CA-1B45831192DA}" dt="2023-01-30T07:43:38.590" v="18720" actId="729"/>
        <pc:sldMkLst>
          <pc:docMk/>
          <pc:sldMk cId="352627183" sldId="604"/>
        </pc:sldMkLst>
      </pc:sldChg>
      <pc:sldChg chg="modSp new del mod ord">
        <pc:chgData name="吉澤 開" userId="03c174eacf7b5b0e" providerId="LiveId" clId="{89D77A24-2271-4DE5-88CA-1B45831192DA}" dt="2023-01-30T23:35:12.287" v="23202" actId="47"/>
        <pc:sldMkLst>
          <pc:docMk/>
          <pc:sldMk cId="2226894015" sldId="605"/>
        </pc:sldMkLst>
        <pc:spChg chg="mod">
          <ac:chgData name="吉澤 開" userId="03c174eacf7b5b0e" providerId="LiveId" clId="{89D77A24-2271-4DE5-88CA-1B45831192DA}" dt="2023-01-30T10:13:23.786" v="21182" actId="20577"/>
          <ac:spMkLst>
            <pc:docMk/>
            <pc:sldMk cId="2226894015" sldId="605"/>
            <ac:spMk id="4" creationId="{C0569CF5-C059-F491-21EF-D9E9491A0E78}"/>
          </ac:spMkLst>
        </pc:spChg>
      </pc:sldChg>
      <pc:sldChg chg="add mod modShow">
        <pc:chgData name="吉澤 開" userId="03c174eacf7b5b0e" providerId="LiveId" clId="{89D77A24-2271-4DE5-88CA-1B45831192DA}" dt="2023-01-30T13:01:21.921" v="21654" actId="729"/>
        <pc:sldMkLst>
          <pc:docMk/>
          <pc:sldMk cId="2873878734" sldId="606"/>
        </pc:sldMkLst>
      </pc:sldChg>
      <pc:sldChg chg="modSp add mod modNotesTx">
        <pc:chgData name="吉澤 開" userId="03c174eacf7b5b0e" providerId="LiveId" clId="{89D77A24-2271-4DE5-88CA-1B45831192DA}" dt="2023-01-30T14:27:13.277" v="22661" actId="20577"/>
        <pc:sldMkLst>
          <pc:docMk/>
          <pc:sldMk cId="1211815017" sldId="607"/>
        </pc:sldMkLst>
        <pc:spChg chg="mod">
          <ac:chgData name="吉澤 開" userId="03c174eacf7b5b0e" providerId="LiveId" clId="{89D77A24-2271-4DE5-88CA-1B45831192DA}" dt="2023-01-30T13:59:00.045" v="22352" actId="20577"/>
          <ac:spMkLst>
            <pc:docMk/>
            <pc:sldMk cId="1211815017" sldId="607"/>
            <ac:spMk id="3" creationId="{00000000-0000-0000-0000-000000000000}"/>
          </ac:spMkLst>
        </pc:spChg>
      </pc:sldChg>
      <pc:sldChg chg="delSp modSp add mod">
        <pc:chgData name="吉澤 開" userId="03c174eacf7b5b0e" providerId="LiveId" clId="{89D77A24-2271-4DE5-88CA-1B45831192DA}" dt="2023-01-30T22:26:44.250" v="23186" actId="20577"/>
        <pc:sldMkLst>
          <pc:docMk/>
          <pc:sldMk cId="3326736955" sldId="608"/>
        </pc:sldMkLst>
        <pc:spChg chg="mod">
          <ac:chgData name="吉澤 開" userId="03c174eacf7b5b0e" providerId="LiveId" clId="{89D77A24-2271-4DE5-88CA-1B45831192DA}" dt="2023-01-30T22:26:44.250" v="23186" actId="20577"/>
          <ac:spMkLst>
            <pc:docMk/>
            <pc:sldMk cId="3326736955" sldId="608"/>
            <ac:spMk id="3" creationId="{00000000-0000-0000-0000-000000000000}"/>
          </ac:spMkLst>
        </pc:spChg>
        <pc:picChg chg="del">
          <ac:chgData name="吉澤 開" userId="03c174eacf7b5b0e" providerId="LiveId" clId="{89D77A24-2271-4DE5-88CA-1B45831192DA}" dt="2023-01-30T22:26:39.343" v="23177" actId="478"/>
          <ac:picMkLst>
            <pc:docMk/>
            <pc:sldMk cId="3326736955" sldId="608"/>
            <ac:picMk id="5" creationId="{2E51460D-05E7-FDED-F1CE-A03390BF49E3}"/>
          </ac:picMkLst>
        </pc:picChg>
      </pc:sldChg>
      <pc:sldChg chg="new del">
        <pc:chgData name="吉澤 開" userId="03c174eacf7b5b0e" providerId="LiveId" clId="{89D77A24-2271-4DE5-88CA-1B45831192DA}" dt="2023-01-31T00:16:54.444" v="24037" actId="47"/>
        <pc:sldMkLst>
          <pc:docMk/>
          <pc:sldMk cId="2277303982" sldId="609"/>
        </pc:sldMkLst>
      </pc:sldChg>
      <pc:sldChg chg="add">
        <pc:chgData name="吉澤 開" userId="03c174eacf7b5b0e" providerId="LiveId" clId="{89D77A24-2271-4DE5-88CA-1B45831192DA}" dt="2023-01-31T00:16:52.954" v="24036"/>
        <pc:sldMkLst>
          <pc:docMk/>
          <pc:sldMk cId="4262088677" sldId="610"/>
        </pc:sldMkLst>
      </pc:sldChg>
      <pc:sldChg chg="add">
        <pc:chgData name="吉澤 開" userId="03c174eacf7b5b0e" providerId="LiveId" clId="{89D77A24-2271-4DE5-88CA-1B45831192DA}" dt="2023-01-31T00:17:13.523" v="24038"/>
        <pc:sldMkLst>
          <pc:docMk/>
          <pc:sldMk cId="2559036920" sldId="611"/>
        </pc:sldMkLst>
      </pc:sldChg>
      <pc:sldChg chg="modSp new mod">
        <pc:chgData name="吉澤 開" userId="03c174eacf7b5b0e" providerId="LiveId" clId="{89D77A24-2271-4DE5-88CA-1B45831192DA}" dt="2023-01-31T00:25:01.573" v="24588" actId="20577"/>
        <pc:sldMkLst>
          <pc:docMk/>
          <pc:sldMk cId="4208888041" sldId="612"/>
        </pc:sldMkLst>
        <pc:spChg chg="mod">
          <ac:chgData name="吉澤 開" userId="03c174eacf7b5b0e" providerId="LiveId" clId="{89D77A24-2271-4DE5-88CA-1B45831192DA}" dt="2023-01-31T00:25:01.573" v="24588" actId="20577"/>
          <ac:spMkLst>
            <pc:docMk/>
            <pc:sldMk cId="4208888041" sldId="612"/>
            <ac:spMk id="4" creationId="{46F009D3-BE4C-D148-F1D9-BE035DF6CD6B}"/>
          </ac:spMkLst>
        </pc:spChg>
      </pc:sldChg>
      <pc:sldChg chg="modSp new mod">
        <pc:chgData name="吉澤 開" userId="03c174eacf7b5b0e" providerId="LiveId" clId="{89D77A24-2271-4DE5-88CA-1B45831192DA}" dt="2023-01-31T00:27:17.768" v="24706" actId="20577"/>
        <pc:sldMkLst>
          <pc:docMk/>
          <pc:sldMk cId="793428361" sldId="613"/>
        </pc:sldMkLst>
        <pc:spChg chg="mod">
          <ac:chgData name="吉澤 開" userId="03c174eacf7b5b0e" providerId="LiveId" clId="{89D77A24-2271-4DE5-88CA-1B45831192DA}" dt="2023-01-31T00:27:17.768" v="24706" actId="20577"/>
          <ac:spMkLst>
            <pc:docMk/>
            <pc:sldMk cId="793428361" sldId="613"/>
            <ac:spMk id="4" creationId="{AE073FEF-4C3C-706C-AAA2-7069FEF35324}"/>
          </ac:spMkLst>
        </pc:spChg>
      </pc:sldChg>
      <pc:sldChg chg="modSp add mod">
        <pc:chgData name="吉澤 開" userId="03c174eacf7b5b0e" providerId="LiveId" clId="{89D77A24-2271-4DE5-88CA-1B45831192DA}" dt="2023-01-31T00:28:51.825" v="24769" actId="20577"/>
        <pc:sldMkLst>
          <pc:docMk/>
          <pc:sldMk cId="1279775968" sldId="614"/>
        </pc:sldMkLst>
        <pc:spChg chg="mod">
          <ac:chgData name="吉澤 開" userId="03c174eacf7b5b0e" providerId="LiveId" clId="{89D77A24-2271-4DE5-88CA-1B45831192DA}" dt="2023-01-31T00:28:51.825" v="24769" actId="20577"/>
          <ac:spMkLst>
            <pc:docMk/>
            <pc:sldMk cId="1279775968" sldId="614"/>
            <ac:spMk id="3" creationId="{00000000-0000-0000-0000-000000000000}"/>
          </ac:spMkLst>
        </pc:spChg>
      </pc:sldChg>
      <pc:sldChg chg="modSp new mod">
        <pc:chgData name="吉澤 開" userId="03c174eacf7b5b0e" providerId="LiveId" clId="{89D77A24-2271-4DE5-88CA-1B45831192DA}" dt="2023-01-31T00:29:40.814" v="24821" actId="20577"/>
        <pc:sldMkLst>
          <pc:docMk/>
          <pc:sldMk cId="2545306880" sldId="615"/>
        </pc:sldMkLst>
        <pc:spChg chg="mod">
          <ac:chgData name="吉澤 開" userId="03c174eacf7b5b0e" providerId="LiveId" clId="{89D77A24-2271-4DE5-88CA-1B45831192DA}" dt="2023-01-31T00:29:40.814" v="24821" actId="20577"/>
          <ac:spMkLst>
            <pc:docMk/>
            <pc:sldMk cId="2545306880" sldId="615"/>
            <ac:spMk id="4" creationId="{C5A3655E-9482-F75B-41F4-6C7A48CAEBD6}"/>
          </ac:spMkLst>
        </pc:spChg>
      </pc:sldChg>
      <pc:sldChg chg="new">
        <pc:chgData name="吉澤 開" userId="03c174eacf7b5b0e" providerId="LiveId" clId="{89D77A24-2271-4DE5-88CA-1B45831192DA}" dt="2023-01-31T00:31:03.461" v="24822" actId="680"/>
        <pc:sldMkLst>
          <pc:docMk/>
          <pc:sldMk cId="539269247" sldId="616"/>
        </pc:sldMkLst>
      </pc:sldChg>
      <pc:sldChg chg="add">
        <pc:chgData name="吉澤 開" userId="03c174eacf7b5b0e" providerId="LiveId" clId="{89D77A24-2271-4DE5-88CA-1B45831192DA}" dt="2023-01-31T00:31:13.468" v="24823"/>
        <pc:sldMkLst>
          <pc:docMk/>
          <pc:sldMk cId="2030135980" sldId="617"/>
        </pc:sldMkLst>
      </pc:sldChg>
      <pc:sldChg chg="modSp new mod">
        <pc:chgData name="吉澤 開" userId="03c174eacf7b5b0e" providerId="LiveId" clId="{89D77A24-2271-4DE5-88CA-1B45831192DA}" dt="2023-01-31T05:02:33.356" v="25043" actId="20577"/>
        <pc:sldMkLst>
          <pc:docMk/>
          <pc:sldMk cId="807743828" sldId="618"/>
        </pc:sldMkLst>
        <pc:spChg chg="mod">
          <ac:chgData name="吉澤 開" userId="03c174eacf7b5b0e" providerId="LiveId" clId="{89D77A24-2271-4DE5-88CA-1B45831192DA}" dt="2023-01-31T05:02:33.356" v="25043" actId="20577"/>
          <ac:spMkLst>
            <pc:docMk/>
            <pc:sldMk cId="807743828" sldId="618"/>
            <ac:spMk id="4" creationId="{381F40D5-ACF1-AF40-4858-D7D9B507A9C4}"/>
          </ac:spMkLst>
        </pc:spChg>
      </pc:sldChg>
      <pc:sldChg chg="add del">
        <pc:chgData name="吉澤 開" userId="03c174eacf7b5b0e" providerId="LiveId" clId="{89D77A24-2271-4DE5-88CA-1B45831192DA}" dt="2023-01-31T00:37:22.043" v="24825" actId="47"/>
        <pc:sldMkLst>
          <pc:docMk/>
          <pc:sldMk cId="1956160321" sldId="618"/>
        </pc:sldMkLst>
      </pc:sldChg>
    </pc:docChg>
  </pc:docChgLst>
  <pc:docChgLst>
    <pc:chgData name="開 吉澤" userId="03c174eacf7b5b0e" providerId="LiveId" clId="{81E62A35-0670-420F-8191-AA620661AF0F}"/>
    <pc:docChg chg="undo redo custSel addSld delSld modSld sldOrd">
      <pc:chgData name="開 吉澤" userId="03c174eacf7b5b0e" providerId="LiveId" clId="{81E62A35-0670-420F-8191-AA620661AF0F}" dt="2023-11-24T05:23:30.754" v="11688" actId="20577"/>
      <pc:docMkLst>
        <pc:docMk/>
      </pc:docMkLst>
      <pc:sldChg chg="modSp mod">
        <pc:chgData name="開 吉澤" userId="03c174eacf7b5b0e" providerId="LiveId" clId="{81E62A35-0670-420F-8191-AA620661AF0F}" dt="2023-11-21T06:37:23.971" v="5893" actId="20577"/>
        <pc:sldMkLst>
          <pc:docMk/>
          <pc:sldMk cId="3024170346" sldId="256"/>
        </pc:sldMkLst>
        <pc:spChg chg="mod">
          <ac:chgData name="開 吉澤" userId="03c174eacf7b5b0e" providerId="LiveId" clId="{81E62A35-0670-420F-8191-AA620661AF0F}" dt="2023-11-20T07:21:17.613" v="4823" actId="1076"/>
          <ac:spMkLst>
            <pc:docMk/>
            <pc:sldMk cId="3024170346" sldId="256"/>
            <ac:spMk id="2" creationId="{00000000-0000-0000-0000-000000000000}"/>
          </ac:spMkLst>
        </pc:spChg>
        <pc:spChg chg="mod">
          <ac:chgData name="開 吉澤" userId="03c174eacf7b5b0e" providerId="LiveId" clId="{81E62A35-0670-420F-8191-AA620661AF0F}" dt="2023-11-21T06:37:23.971" v="5893" actId="20577"/>
          <ac:spMkLst>
            <pc:docMk/>
            <pc:sldMk cId="3024170346" sldId="256"/>
            <ac:spMk id="3" creationId="{00000000-0000-0000-0000-000000000000}"/>
          </ac:spMkLst>
        </pc:spChg>
      </pc:sldChg>
      <pc:sldChg chg="del mod modShow">
        <pc:chgData name="開 吉澤" userId="03c174eacf7b5b0e" providerId="LiveId" clId="{81E62A35-0670-420F-8191-AA620661AF0F}" dt="2023-11-20T04:17:00.095" v="3045" actId="47"/>
        <pc:sldMkLst>
          <pc:docMk/>
          <pc:sldMk cId="3498416830" sldId="619"/>
        </pc:sldMkLst>
      </pc:sldChg>
      <pc:sldChg chg="del mod modShow">
        <pc:chgData name="開 吉澤" userId="03c174eacf7b5b0e" providerId="LiveId" clId="{81E62A35-0670-420F-8191-AA620661AF0F}" dt="2023-11-20T04:16:58.382" v="3044" actId="47"/>
        <pc:sldMkLst>
          <pc:docMk/>
          <pc:sldMk cId="4040331544" sldId="627"/>
        </pc:sldMkLst>
      </pc:sldChg>
      <pc:sldChg chg="del">
        <pc:chgData name="開 吉澤" userId="03c174eacf7b5b0e" providerId="LiveId" clId="{81E62A35-0670-420F-8191-AA620661AF0F}" dt="2023-11-20T04:22:02.978" v="3177" actId="47"/>
        <pc:sldMkLst>
          <pc:docMk/>
          <pc:sldMk cId="2328127980" sldId="641"/>
        </pc:sldMkLst>
      </pc:sldChg>
      <pc:sldChg chg="modSp add del mod modShow">
        <pc:chgData name="開 吉澤" userId="03c174eacf7b5b0e" providerId="LiveId" clId="{81E62A35-0670-420F-8191-AA620661AF0F}" dt="2023-11-20T04:17:02.945" v="3046" actId="47"/>
        <pc:sldMkLst>
          <pc:docMk/>
          <pc:sldMk cId="4040105566" sldId="645"/>
        </pc:sldMkLst>
        <pc:spChg chg="mod">
          <ac:chgData name="開 吉澤" userId="03c174eacf7b5b0e" providerId="LiveId" clId="{81E62A35-0670-420F-8191-AA620661AF0F}" dt="2023-11-19T01:51:12.821" v="13" actId="20577"/>
          <ac:spMkLst>
            <pc:docMk/>
            <pc:sldMk cId="4040105566" sldId="645"/>
            <ac:spMk id="3" creationId="{00000000-0000-0000-0000-000000000000}"/>
          </ac:spMkLst>
        </pc:spChg>
      </pc:sldChg>
      <pc:sldChg chg="del">
        <pc:chgData name="開 吉澤" userId="03c174eacf7b5b0e" providerId="LiveId" clId="{81E62A35-0670-420F-8191-AA620661AF0F}" dt="2023-11-20T04:22:00.857" v="3176" actId="47"/>
        <pc:sldMkLst>
          <pc:docMk/>
          <pc:sldMk cId="1570183620" sldId="646"/>
        </pc:sldMkLst>
      </pc:sldChg>
      <pc:sldChg chg="del">
        <pc:chgData name="開 吉澤" userId="03c174eacf7b5b0e" providerId="LiveId" clId="{81E62A35-0670-420F-8191-AA620661AF0F}" dt="2023-11-20T04:21:56.519" v="3175" actId="47"/>
        <pc:sldMkLst>
          <pc:docMk/>
          <pc:sldMk cId="1054713165" sldId="647"/>
        </pc:sldMkLst>
      </pc:sldChg>
      <pc:sldChg chg="modSp add mod modShow addCm modNotesTx">
        <pc:chgData name="開 吉澤" userId="03c174eacf7b5b0e" providerId="LiveId" clId="{81E62A35-0670-420F-8191-AA620661AF0F}" dt="2023-11-23T12:49:38.987" v="8171" actId="729"/>
        <pc:sldMkLst>
          <pc:docMk/>
          <pc:sldMk cId="633811164" sldId="649"/>
        </pc:sldMkLst>
        <pc:spChg chg="mod">
          <ac:chgData name="開 吉澤" userId="03c174eacf7b5b0e" providerId="LiveId" clId="{81E62A35-0670-420F-8191-AA620661AF0F}" dt="2023-11-19T01:51:23.603" v="34" actId="20577"/>
          <ac:spMkLst>
            <pc:docMk/>
            <pc:sldMk cId="633811164" sldId="649"/>
            <ac:spMk id="2" creationId="{00000000-0000-0000-0000-000000000000}"/>
          </ac:spMkLst>
        </pc:spChg>
        <pc:spChg chg="mod">
          <ac:chgData name="開 吉澤" userId="03c174eacf7b5b0e" providerId="LiveId" clId="{81E62A35-0670-420F-8191-AA620661AF0F}" dt="2023-11-23T12:48:13.429" v="8167" actId="20577"/>
          <ac:spMkLst>
            <pc:docMk/>
            <pc:sldMk cId="633811164" sldId="649"/>
            <ac:spMk id="3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開 吉澤" userId="03c174eacf7b5b0e" providerId="LiveId" clId="{81E62A35-0670-420F-8191-AA620661AF0F}" dt="2023-11-20T05:20:41.891" v="4310"/>
              <pc2:cmMkLst xmlns:pc2="http://schemas.microsoft.com/office/powerpoint/2019/9/main/command">
                <pc:docMk/>
                <pc:sldMk cId="633811164" sldId="649"/>
                <pc2:cmMk id="{10F1DF1E-D7D0-4E57-A604-665E3D50A92C}"/>
              </pc2:cmMkLst>
            </pc226:cmChg>
            <pc226:cmChg xmlns:pc226="http://schemas.microsoft.com/office/powerpoint/2022/06/main/command" chg="add">
              <pc226:chgData name="開 吉澤" userId="03c174eacf7b5b0e" providerId="LiveId" clId="{81E62A35-0670-420F-8191-AA620661AF0F}" dt="2023-11-20T07:03:17.353" v="4796"/>
              <pc2:cmMkLst xmlns:pc2="http://schemas.microsoft.com/office/powerpoint/2019/9/main/command">
                <pc:docMk/>
                <pc:sldMk cId="633811164" sldId="649"/>
                <pc2:cmMk id="{66F83A9A-25E0-41DF-BA37-E4B4433D4625}"/>
              </pc2:cmMkLst>
            </pc226:cmChg>
          </p:ext>
        </pc:extLst>
      </pc:sldChg>
      <pc:sldChg chg="delSp modSp add mod modNotesTx">
        <pc:chgData name="開 吉澤" userId="03c174eacf7b5b0e" providerId="LiveId" clId="{81E62A35-0670-420F-8191-AA620661AF0F}" dt="2023-11-21T05:52:31.166" v="5795" actId="20577"/>
        <pc:sldMkLst>
          <pc:docMk/>
          <pc:sldMk cId="3642071426" sldId="650"/>
        </pc:sldMkLst>
        <pc:spChg chg="mod">
          <ac:chgData name="開 吉澤" userId="03c174eacf7b5b0e" providerId="LiveId" clId="{81E62A35-0670-420F-8191-AA620661AF0F}" dt="2023-11-21T05:52:31.166" v="5795" actId="20577"/>
          <ac:spMkLst>
            <pc:docMk/>
            <pc:sldMk cId="3642071426" sldId="650"/>
            <ac:spMk id="3" creationId="{00000000-0000-0000-0000-000000000000}"/>
          </ac:spMkLst>
        </pc:spChg>
        <pc:spChg chg="del">
          <ac:chgData name="開 吉澤" userId="03c174eacf7b5b0e" providerId="LiveId" clId="{81E62A35-0670-420F-8191-AA620661AF0F}" dt="2023-11-19T01:55:42.004" v="195" actId="478"/>
          <ac:spMkLst>
            <pc:docMk/>
            <pc:sldMk cId="3642071426" sldId="650"/>
            <ac:spMk id="4" creationId="{CFA69176-7680-EADA-9BE6-5A5E64CE00FA}"/>
          </ac:spMkLst>
        </pc:spChg>
        <pc:spChg chg="del">
          <ac:chgData name="開 吉澤" userId="03c174eacf7b5b0e" providerId="LiveId" clId="{81E62A35-0670-420F-8191-AA620661AF0F}" dt="2023-11-19T02:02:17.533" v="661" actId="478"/>
          <ac:spMkLst>
            <pc:docMk/>
            <pc:sldMk cId="3642071426" sldId="650"/>
            <ac:spMk id="5" creationId="{82D4E438-9714-66A1-2518-42CD937B339F}"/>
          </ac:spMkLst>
        </pc:spChg>
      </pc:sldChg>
      <pc:sldChg chg="addSp modSp add mod addCm modNotesTx">
        <pc:chgData name="開 吉澤" userId="03c174eacf7b5b0e" providerId="LiveId" clId="{81E62A35-0670-420F-8191-AA620661AF0F}" dt="2023-11-24T05:19:30.074" v="11213" actId="20577"/>
        <pc:sldMkLst>
          <pc:docMk/>
          <pc:sldMk cId="1069149744" sldId="651"/>
        </pc:sldMkLst>
        <pc:spChg chg="mod">
          <ac:chgData name="開 吉澤" userId="03c174eacf7b5b0e" providerId="LiveId" clId="{81E62A35-0670-420F-8191-AA620661AF0F}" dt="2023-11-21T06:53:56.197" v="6058" actId="20577"/>
          <ac:spMkLst>
            <pc:docMk/>
            <pc:sldMk cId="1069149744" sldId="651"/>
            <ac:spMk id="2" creationId="{00000000-0000-0000-0000-000000000000}"/>
          </ac:spMkLst>
        </pc:spChg>
        <pc:spChg chg="mod">
          <ac:chgData name="開 吉澤" userId="03c174eacf7b5b0e" providerId="LiveId" clId="{81E62A35-0670-420F-8191-AA620661AF0F}" dt="2023-11-20T05:27:29.462" v="4389" actId="20577"/>
          <ac:spMkLst>
            <pc:docMk/>
            <pc:sldMk cId="1069149744" sldId="651"/>
            <ac:spMk id="3" creationId="{00000000-0000-0000-0000-000000000000}"/>
          </ac:spMkLst>
        </pc:spChg>
        <pc:spChg chg="add mod">
          <ac:chgData name="開 吉澤" userId="03c174eacf7b5b0e" providerId="LiveId" clId="{81E62A35-0670-420F-8191-AA620661AF0F}" dt="2023-11-19T03:29:45.976" v="1343" actId="20577"/>
          <ac:spMkLst>
            <pc:docMk/>
            <pc:sldMk cId="1069149744" sldId="651"/>
            <ac:spMk id="6" creationId="{2524D1CB-2B41-8BA4-4B29-B04840D2563E}"/>
          </ac:spMkLst>
        </pc:spChg>
        <pc:spChg chg="add mod">
          <ac:chgData name="開 吉澤" userId="03c174eacf7b5b0e" providerId="LiveId" clId="{81E62A35-0670-420F-8191-AA620661AF0F}" dt="2023-11-19T03:30:23.972" v="1375" actId="20577"/>
          <ac:spMkLst>
            <pc:docMk/>
            <pc:sldMk cId="1069149744" sldId="651"/>
            <ac:spMk id="7" creationId="{E9A5FBA8-C352-FD3B-A0E7-1C84307454DA}"/>
          </ac:spMkLst>
        </pc:spChg>
        <pc:spChg chg="add mod">
          <ac:chgData name="開 吉澤" userId="03c174eacf7b5b0e" providerId="LiveId" clId="{81E62A35-0670-420F-8191-AA620661AF0F}" dt="2023-11-21T06:56:24.794" v="6087" actId="1076"/>
          <ac:spMkLst>
            <pc:docMk/>
            <pc:sldMk cId="1069149744" sldId="651"/>
            <ac:spMk id="8" creationId="{4BDD2BDA-2A7F-3CE4-B6D3-76073B9C6EDA}"/>
          </ac:spMkLst>
        </pc:spChg>
        <pc:picChg chg="add mod">
          <ac:chgData name="開 吉澤" userId="03c174eacf7b5b0e" providerId="LiveId" clId="{81E62A35-0670-420F-8191-AA620661AF0F}" dt="2023-11-19T03:28:55.071" v="1305" actId="1076"/>
          <ac:picMkLst>
            <pc:docMk/>
            <pc:sldMk cId="1069149744" sldId="651"/>
            <ac:picMk id="4" creationId="{FDC01B53-BDE1-AF84-7306-B0ACC359AA78}"/>
          </ac:picMkLst>
        </pc:picChg>
        <pc:picChg chg="add mod">
          <ac:chgData name="開 吉澤" userId="03c174eacf7b5b0e" providerId="LiveId" clId="{81E62A35-0670-420F-8191-AA620661AF0F}" dt="2023-11-19T03:28:48.984" v="1304" actId="1076"/>
          <ac:picMkLst>
            <pc:docMk/>
            <pc:sldMk cId="1069149744" sldId="651"/>
            <ac:picMk id="5" creationId="{A70EC10F-F909-C919-DAE2-5B658EF4FC9E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開 吉澤" userId="03c174eacf7b5b0e" providerId="LiveId" clId="{81E62A35-0670-420F-8191-AA620661AF0F}" dt="2023-11-20T05:28:03.926" v="4390"/>
              <pc2:cmMkLst xmlns:pc2="http://schemas.microsoft.com/office/powerpoint/2019/9/main/command">
                <pc:docMk/>
                <pc:sldMk cId="1069149744" sldId="651"/>
                <pc2:cmMk id="{081EC31C-2406-4C81-9050-4086C26D2637}"/>
              </pc2:cmMkLst>
            </pc226:cmChg>
            <pc226:cmChg xmlns:pc226="http://schemas.microsoft.com/office/powerpoint/2022/06/main/command" chg="add">
              <pc226:chgData name="開 吉澤" userId="03c174eacf7b5b0e" providerId="LiveId" clId="{81E62A35-0670-420F-8191-AA620661AF0F}" dt="2023-11-20T05:18:48.720" v="4309"/>
              <pc2:cmMkLst xmlns:pc2="http://schemas.microsoft.com/office/powerpoint/2019/9/main/command">
                <pc:docMk/>
                <pc:sldMk cId="1069149744" sldId="651"/>
                <pc2:cmMk id="{D5225784-F4C5-4D6C-AFA4-BD21AE7B1B69}"/>
              </pc2:cmMkLst>
            </pc226:cmChg>
          </p:ext>
        </pc:extLst>
      </pc:sldChg>
      <pc:sldChg chg="addSp delSp modSp add mod modNotesTx">
        <pc:chgData name="開 吉澤" userId="03c174eacf7b5b0e" providerId="LiveId" clId="{81E62A35-0670-420F-8191-AA620661AF0F}" dt="2023-11-24T05:19:36.312" v="11228" actId="20577"/>
        <pc:sldMkLst>
          <pc:docMk/>
          <pc:sldMk cId="2393334420" sldId="652"/>
        </pc:sldMkLst>
        <pc:spChg chg="mod">
          <ac:chgData name="開 吉澤" userId="03c174eacf7b5b0e" providerId="LiveId" clId="{81E62A35-0670-420F-8191-AA620661AF0F}" dt="2023-11-21T07:00:32.142" v="6105" actId="20577"/>
          <ac:spMkLst>
            <pc:docMk/>
            <pc:sldMk cId="2393334420" sldId="652"/>
            <ac:spMk id="2" creationId="{00000000-0000-0000-0000-000000000000}"/>
          </ac:spMkLst>
        </pc:spChg>
        <pc:spChg chg="mod">
          <ac:chgData name="開 吉澤" userId="03c174eacf7b5b0e" providerId="LiveId" clId="{81E62A35-0670-420F-8191-AA620661AF0F}" dt="2023-11-20T05:31:28.327" v="4410" actId="20577"/>
          <ac:spMkLst>
            <pc:docMk/>
            <pc:sldMk cId="2393334420" sldId="652"/>
            <ac:spMk id="3" creationId="{00000000-0000-0000-0000-000000000000}"/>
          </ac:spMkLst>
        </pc:spChg>
        <pc:spChg chg="add mod">
          <ac:chgData name="開 吉澤" userId="03c174eacf7b5b0e" providerId="LiveId" clId="{81E62A35-0670-420F-8191-AA620661AF0F}" dt="2023-11-23T17:17:18.966" v="9199" actId="1076"/>
          <ac:spMkLst>
            <pc:docMk/>
            <pc:sldMk cId="2393334420" sldId="652"/>
            <ac:spMk id="4" creationId="{99867225-3528-D2D7-0D5F-3922366B42FB}"/>
          </ac:spMkLst>
        </pc:spChg>
        <pc:spChg chg="mod">
          <ac:chgData name="開 吉澤" userId="03c174eacf7b5b0e" providerId="LiveId" clId="{81E62A35-0670-420F-8191-AA620661AF0F}" dt="2023-11-19T04:26:58.230" v="1967" actId="1076"/>
          <ac:spMkLst>
            <pc:docMk/>
            <pc:sldMk cId="2393334420" sldId="652"/>
            <ac:spMk id="6" creationId="{2524D1CB-2B41-8BA4-4B29-B04840D2563E}"/>
          </ac:spMkLst>
        </pc:spChg>
        <pc:spChg chg="del">
          <ac:chgData name="開 吉澤" userId="03c174eacf7b5b0e" providerId="LiveId" clId="{81E62A35-0670-420F-8191-AA620661AF0F}" dt="2023-11-19T04:21:45.516" v="1816" actId="478"/>
          <ac:spMkLst>
            <pc:docMk/>
            <pc:sldMk cId="2393334420" sldId="652"/>
            <ac:spMk id="7" creationId="{E9A5FBA8-C352-FD3B-A0E7-1C84307454DA}"/>
          </ac:spMkLst>
        </pc:spChg>
        <pc:picChg chg="del">
          <ac:chgData name="開 吉澤" userId="03c174eacf7b5b0e" providerId="LiveId" clId="{81E62A35-0670-420F-8191-AA620661AF0F}" dt="2023-11-19T04:18:44.705" v="1766" actId="478"/>
          <ac:picMkLst>
            <pc:docMk/>
            <pc:sldMk cId="2393334420" sldId="652"/>
            <ac:picMk id="4" creationId="{FDC01B53-BDE1-AF84-7306-B0ACC359AA78}"/>
          </ac:picMkLst>
        </pc:picChg>
        <pc:picChg chg="del">
          <ac:chgData name="開 吉澤" userId="03c174eacf7b5b0e" providerId="LiveId" clId="{81E62A35-0670-420F-8191-AA620661AF0F}" dt="2023-11-19T04:18:42.397" v="1765" actId="478"/>
          <ac:picMkLst>
            <pc:docMk/>
            <pc:sldMk cId="2393334420" sldId="652"/>
            <ac:picMk id="5" creationId="{A70EC10F-F909-C919-DAE2-5B658EF4FC9E}"/>
          </ac:picMkLst>
        </pc:picChg>
        <pc:picChg chg="add mod">
          <ac:chgData name="開 吉澤" userId="03c174eacf7b5b0e" providerId="LiveId" clId="{81E62A35-0670-420F-8191-AA620661AF0F}" dt="2023-11-23T17:17:22.640" v="9200" actId="14100"/>
          <ac:picMkLst>
            <pc:docMk/>
            <pc:sldMk cId="2393334420" sldId="652"/>
            <ac:picMk id="7" creationId="{F145BF60-ADF1-5C79-CB8B-0268A5F4CC70}"/>
          </ac:picMkLst>
        </pc:picChg>
        <pc:picChg chg="add del mod">
          <ac:chgData name="開 吉澤" userId="03c174eacf7b5b0e" providerId="LiveId" clId="{81E62A35-0670-420F-8191-AA620661AF0F}" dt="2023-11-23T17:16:32.203" v="9192" actId="478"/>
          <ac:picMkLst>
            <pc:docMk/>
            <pc:sldMk cId="2393334420" sldId="652"/>
            <ac:picMk id="8" creationId="{F9E1A56D-6992-BF2E-FA34-2CF634379ACD}"/>
          </ac:picMkLst>
        </pc:picChg>
      </pc:sldChg>
      <pc:sldChg chg="addSp delSp modSp add mod ord modShow addCm modCm modNotesTx">
        <pc:chgData name="開 吉澤" userId="03c174eacf7b5b0e" providerId="LiveId" clId="{81E62A35-0670-420F-8191-AA620661AF0F}" dt="2023-11-23T11:59:06.841" v="7346"/>
        <pc:sldMkLst>
          <pc:docMk/>
          <pc:sldMk cId="4070885395" sldId="653"/>
        </pc:sldMkLst>
        <pc:spChg chg="mod">
          <ac:chgData name="開 吉澤" userId="03c174eacf7b5b0e" providerId="LiveId" clId="{81E62A35-0670-420F-8191-AA620661AF0F}" dt="2023-11-21T07:00:38.013" v="6109" actId="20577"/>
          <ac:spMkLst>
            <pc:docMk/>
            <pc:sldMk cId="4070885395" sldId="653"/>
            <ac:spMk id="2" creationId="{00000000-0000-0000-0000-000000000000}"/>
          </ac:spMkLst>
        </pc:spChg>
        <pc:spChg chg="mod">
          <ac:chgData name="開 吉澤" userId="03c174eacf7b5b0e" providerId="LiveId" clId="{81E62A35-0670-420F-8191-AA620661AF0F}" dt="2023-11-21T06:18:38.523" v="5824" actId="20577"/>
          <ac:spMkLst>
            <pc:docMk/>
            <pc:sldMk cId="4070885395" sldId="653"/>
            <ac:spMk id="3" creationId="{00000000-0000-0000-0000-000000000000}"/>
          </ac:spMkLst>
        </pc:spChg>
        <pc:spChg chg="mod">
          <ac:chgData name="開 吉澤" userId="03c174eacf7b5b0e" providerId="LiveId" clId="{81E62A35-0670-420F-8191-AA620661AF0F}" dt="2023-11-21T06:18:18.712" v="5798" actId="1076"/>
          <ac:spMkLst>
            <pc:docMk/>
            <pc:sldMk cId="4070885395" sldId="653"/>
            <ac:spMk id="6" creationId="{2524D1CB-2B41-8BA4-4B29-B04840D2563E}"/>
          </ac:spMkLst>
        </pc:spChg>
        <pc:spChg chg="add mod">
          <ac:chgData name="開 吉澤" userId="03c174eacf7b5b0e" providerId="LiveId" clId="{81E62A35-0670-420F-8191-AA620661AF0F}" dt="2023-11-21T07:02:07.772" v="6126" actId="1076"/>
          <ac:spMkLst>
            <pc:docMk/>
            <pc:sldMk cId="4070885395" sldId="653"/>
            <ac:spMk id="9" creationId="{AC472AFD-A904-54D7-1C07-CBCE658FF511}"/>
          </ac:spMkLst>
        </pc:spChg>
        <pc:picChg chg="add mod">
          <ac:chgData name="開 吉澤" userId="03c174eacf7b5b0e" providerId="LiveId" clId="{81E62A35-0670-420F-8191-AA620661AF0F}" dt="2023-11-21T06:18:18.712" v="5798" actId="1076"/>
          <ac:picMkLst>
            <pc:docMk/>
            <pc:sldMk cId="4070885395" sldId="653"/>
            <ac:picMk id="4" creationId="{758EC1FC-3764-4E80-A881-4540734A0C2E}"/>
          </ac:picMkLst>
        </pc:picChg>
        <pc:picChg chg="add mod">
          <ac:chgData name="開 吉澤" userId="03c174eacf7b5b0e" providerId="LiveId" clId="{81E62A35-0670-420F-8191-AA620661AF0F}" dt="2023-11-21T06:19:48.270" v="5828" actId="1076"/>
          <ac:picMkLst>
            <pc:docMk/>
            <pc:sldMk cId="4070885395" sldId="653"/>
            <ac:picMk id="7" creationId="{D6BE4B93-5612-BC98-4725-F727C1119B2F}"/>
          </ac:picMkLst>
        </pc:picChg>
        <pc:picChg chg="del">
          <ac:chgData name="開 吉澤" userId="03c174eacf7b5b0e" providerId="LiveId" clId="{81E62A35-0670-420F-8191-AA620661AF0F}" dt="2023-11-20T03:21:07.469" v="2514" actId="478"/>
          <ac:picMkLst>
            <pc:docMk/>
            <pc:sldMk cId="4070885395" sldId="653"/>
            <ac:picMk id="8" creationId="{F9E1A56D-6992-BF2E-FA34-2CF634379ACD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開 吉澤" userId="03c174eacf7b5b0e" providerId="LiveId" clId="{81E62A35-0670-420F-8191-AA620661AF0F}" dt="2023-11-20T05:47:20.626" v="4519"/>
              <pc2:cmMkLst xmlns:pc2="http://schemas.microsoft.com/office/powerpoint/2019/9/main/command">
                <pc:docMk/>
                <pc:sldMk cId="4070885395" sldId="653"/>
                <pc2:cmMk id="{61C888D4-E247-4910-BBAB-BDCFF484CCAB}"/>
              </pc2:cmMkLst>
            </pc226:cmChg>
          </p:ext>
        </pc:extLst>
      </pc:sldChg>
      <pc:sldChg chg="addSp delSp modSp add mod ord modShow modNotesTx">
        <pc:chgData name="開 吉澤" userId="03c174eacf7b5b0e" providerId="LiveId" clId="{81E62A35-0670-420F-8191-AA620661AF0F}" dt="2023-11-23T11:59:15.653" v="7348"/>
        <pc:sldMkLst>
          <pc:docMk/>
          <pc:sldMk cId="453832037" sldId="654"/>
        </pc:sldMkLst>
        <pc:spChg chg="mod">
          <ac:chgData name="開 吉澤" userId="03c174eacf7b5b0e" providerId="LiveId" clId="{81E62A35-0670-420F-8191-AA620661AF0F}" dt="2023-11-20T03:49:39.160" v="2782" actId="20577"/>
          <ac:spMkLst>
            <pc:docMk/>
            <pc:sldMk cId="453832037" sldId="654"/>
            <ac:spMk id="2" creationId="{00000000-0000-0000-0000-000000000000}"/>
          </ac:spMkLst>
        </pc:spChg>
        <pc:spChg chg="mod">
          <ac:chgData name="開 吉澤" userId="03c174eacf7b5b0e" providerId="LiveId" clId="{81E62A35-0670-420F-8191-AA620661AF0F}" dt="2023-11-20T03:58:20.906" v="2980" actId="20577"/>
          <ac:spMkLst>
            <pc:docMk/>
            <pc:sldMk cId="453832037" sldId="654"/>
            <ac:spMk id="3" creationId="{00000000-0000-0000-0000-000000000000}"/>
          </ac:spMkLst>
        </pc:spChg>
        <pc:spChg chg="mod">
          <ac:chgData name="開 吉澤" userId="03c174eacf7b5b0e" providerId="LiveId" clId="{81E62A35-0670-420F-8191-AA620661AF0F}" dt="2023-11-21T06:28:13.954" v="5829" actId="1076"/>
          <ac:spMkLst>
            <pc:docMk/>
            <pc:sldMk cId="453832037" sldId="654"/>
            <ac:spMk id="6" creationId="{2524D1CB-2B41-8BA4-4B29-B04840D2563E}"/>
          </ac:spMkLst>
        </pc:spChg>
        <pc:picChg chg="del">
          <ac:chgData name="開 吉澤" userId="03c174eacf7b5b0e" providerId="LiveId" clId="{81E62A35-0670-420F-8191-AA620661AF0F}" dt="2023-11-20T03:52:32.433" v="2826" actId="478"/>
          <ac:picMkLst>
            <pc:docMk/>
            <pc:sldMk cId="453832037" sldId="654"/>
            <ac:picMk id="4" creationId="{758EC1FC-3764-4E80-A881-4540734A0C2E}"/>
          </ac:picMkLst>
        </pc:picChg>
        <pc:picChg chg="add mod">
          <ac:chgData name="開 吉澤" userId="03c174eacf7b5b0e" providerId="LiveId" clId="{81E62A35-0670-420F-8191-AA620661AF0F}" dt="2023-11-21T06:28:13.954" v="5829" actId="1076"/>
          <ac:picMkLst>
            <pc:docMk/>
            <pc:sldMk cId="453832037" sldId="654"/>
            <ac:picMk id="5" creationId="{E673D686-9F1B-D0A9-2762-AD0E9E8F05E4}"/>
          </ac:picMkLst>
        </pc:picChg>
        <pc:picChg chg="add mod">
          <ac:chgData name="開 吉澤" userId="03c174eacf7b5b0e" providerId="LiveId" clId="{81E62A35-0670-420F-8191-AA620661AF0F}" dt="2023-11-21T06:28:38.982" v="5832" actId="14100"/>
          <ac:picMkLst>
            <pc:docMk/>
            <pc:sldMk cId="453832037" sldId="654"/>
            <ac:picMk id="8" creationId="{00700627-87F6-331C-284E-E06853B4ECA7}"/>
          </ac:picMkLst>
        </pc:picChg>
      </pc:sldChg>
      <pc:sldChg chg="modSp add del mod modShow addCm delCm modCm modNotesTx">
        <pc:chgData name="開 吉澤" userId="03c174eacf7b5b0e" providerId="LiveId" clId="{81E62A35-0670-420F-8191-AA620661AF0F}" dt="2023-11-23T12:40:11.975" v="7929" actId="729"/>
        <pc:sldMkLst>
          <pc:docMk/>
          <pc:sldMk cId="4179591300" sldId="655"/>
        </pc:sldMkLst>
        <pc:spChg chg="mod">
          <ac:chgData name="開 吉澤" userId="03c174eacf7b5b0e" providerId="LiveId" clId="{81E62A35-0670-420F-8191-AA620661AF0F}" dt="2023-11-21T07:05:06.222" v="6173" actId="20577"/>
          <ac:spMkLst>
            <pc:docMk/>
            <pc:sldMk cId="4179591300" sldId="655"/>
            <ac:spMk id="2" creationId="{B31733FF-3ABD-7CAB-AD93-CE6975356FDD}"/>
          </ac:spMkLst>
        </pc:spChg>
        <pc:spChg chg="mod">
          <ac:chgData name="開 吉澤" userId="03c174eacf7b5b0e" providerId="LiveId" clId="{81E62A35-0670-420F-8191-AA620661AF0F}" dt="2023-11-21T06:46:16.202" v="6028" actId="1076"/>
          <ac:spMkLst>
            <pc:docMk/>
            <pc:sldMk cId="4179591300" sldId="655"/>
            <ac:spMk id="3" creationId="{D4C939A8-5C27-CC62-7614-7A053FFC55E7}"/>
          </ac:spMkLst>
        </pc:spChg>
        <pc:spChg chg="mod">
          <ac:chgData name="開 吉澤" userId="03c174eacf7b5b0e" providerId="LiveId" clId="{81E62A35-0670-420F-8191-AA620661AF0F}" dt="2023-11-21T07:04:58.511" v="6163" actId="5793"/>
          <ac:spMkLst>
            <pc:docMk/>
            <pc:sldMk cId="4179591300" sldId="655"/>
            <ac:spMk id="4" creationId="{80353EF7-0477-284B-E0A4-89CA5180D2FC}"/>
          </ac:spMkLst>
        </pc:spChg>
        <pc:spChg chg="mod">
          <ac:chgData name="開 吉澤" userId="03c174eacf7b5b0e" providerId="LiveId" clId="{81E62A35-0670-420F-8191-AA620661AF0F}" dt="2023-11-21T06:46:16.202" v="6028" actId="1076"/>
          <ac:spMkLst>
            <pc:docMk/>
            <pc:sldMk cId="4179591300" sldId="655"/>
            <ac:spMk id="77" creationId="{18231532-ADB9-1ED4-0E84-7A6390A24EE4}"/>
          </ac:spMkLst>
        </pc:spChg>
        <pc:spChg chg="mod">
          <ac:chgData name="開 吉澤" userId="03c174eacf7b5b0e" providerId="LiveId" clId="{81E62A35-0670-420F-8191-AA620661AF0F}" dt="2023-11-21T06:46:16.202" v="6028" actId="1076"/>
          <ac:spMkLst>
            <pc:docMk/>
            <pc:sldMk cId="4179591300" sldId="655"/>
            <ac:spMk id="78" creationId="{2AD9302B-E92E-7421-4BAE-CC1396CA4BAF}"/>
          </ac:spMkLst>
        </pc:spChg>
        <pc:spChg chg="mod">
          <ac:chgData name="開 吉澤" userId="03c174eacf7b5b0e" providerId="LiveId" clId="{81E62A35-0670-420F-8191-AA620661AF0F}" dt="2023-11-21T06:46:16.202" v="6028" actId="1076"/>
          <ac:spMkLst>
            <pc:docMk/>
            <pc:sldMk cId="4179591300" sldId="655"/>
            <ac:spMk id="79" creationId="{546FAAEC-A92F-157E-2D68-3484AA962404}"/>
          </ac:spMkLst>
        </pc:spChg>
        <pc:spChg chg="mod">
          <ac:chgData name="開 吉澤" userId="03c174eacf7b5b0e" providerId="LiveId" clId="{81E62A35-0670-420F-8191-AA620661AF0F}" dt="2023-11-21T06:46:16.202" v="6028" actId="1076"/>
          <ac:spMkLst>
            <pc:docMk/>
            <pc:sldMk cId="4179591300" sldId="655"/>
            <ac:spMk id="80" creationId="{D4B1C9A7-F60F-E722-51C6-276EAD5F508B}"/>
          </ac:spMkLst>
        </pc:spChg>
        <pc:spChg chg="mod">
          <ac:chgData name="開 吉澤" userId="03c174eacf7b5b0e" providerId="LiveId" clId="{81E62A35-0670-420F-8191-AA620661AF0F}" dt="2023-11-21T06:46:16.202" v="6028" actId="1076"/>
          <ac:spMkLst>
            <pc:docMk/>
            <pc:sldMk cId="4179591300" sldId="655"/>
            <ac:spMk id="81" creationId="{A558B97E-52EC-13B0-E071-CEA0F3A5BB0F}"/>
          </ac:spMkLst>
        </pc:spChg>
        <pc:spChg chg="mod">
          <ac:chgData name="開 吉澤" userId="03c174eacf7b5b0e" providerId="LiveId" clId="{81E62A35-0670-420F-8191-AA620661AF0F}" dt="2023-11-21T06:46:16.202" v="6028" actId="1076"/>
          <ac:spMkLst>
            <pc:docMk/>
            <pc:sldMk cId="4179591300" sldId="655"/>
            <ac:spMk id="83" creationId="{2487CCFF-5A90-C3EE-837D-275C28BCBBB2}"/>
          </ac:spMkLst>
        </pc:spChg>
        <pc:spChg chg="mod">
          <ac:chgData name="開 吉澤" userId="03c174eacf7b5b0e" providerId="LiveId" clId="{81E62A35-0670-420F-8191-AA620661AF0F}" dt="2023-11-21T06:46:16.202" v="6028" actId="1076"/>
          <ac:spMkLst>
            <pc:docMk/>
            <pc:sldMk cId="4179591300" sldId="655"/>
            <ac:spMk id="84" creationId="{405671B7-20EF-118A-4678-2261670FF58E}"/>
          </ac:spMkLst>
        </pc:spChg>
        <pc:spChg chg="mod">
          <ac:chgData name="開 吉澤" userId="03c174eacf7b5b0e" providerId="LiveId" clId="{81E62A35-0670-420F-8191-AA620661AF0F}" dt="2023-11-21T06:46:16.202" v="6028" actId="1076"/>
          <ac:spMkLst>
            <pc:docMk/>
            <pc:sldMk cId="4179591300" sldId="655"/>
            <ac:spMk id="86" creationId="{7C817D25-A39A-8328-9AA6-069D0D770BDE}"/>
          </ac:spMkLst>
        </pc:spChg>
        <pc:spChg chg="mod">
          <ac:chgData name="開 吉澤" userId="03c174eacf7b5b0e" providerId="LiveId" clId="{81E62A35-0670-420F-8191-AA620661AF0F}" dt="2023-11-21T06:46:16.202" v="6028" actId="1076"/>
          <ac:spMkLst>
            <pc:docMk/>
            <pc:sldMk cId="4179591300" sldId="655"/>
            <ac:spMk id="87" creationId="{5B7E098B-56CA-C0EB-46ED-F6E06F08B183}"/>
          </ac:spMkLst>
        </pc:spChg>
        <pc:spChg chg="mod">
          <ac:chgData name="開 吉澤" userId="03c174eacf7b5b0e" providerId="LiveId" clId="{81E62A35-0670-420F-8191-AA620661AF0F}" dt="2023-11-21T06:46:16.202" v="6028" actId="1076"/>
          <ac:spMkLst>
            <pc:docMk/>
            <pc:sldMk cId="4179591300" sldId="655"/>
            <ac:spMk id="88" creationId="{EC03B89E-74CC-A939-35CD-5AF909B5D2A6}"/>
          </ac:spMkLst>
        </pc:spChg>
        <pc:spChg chg="mod">
          <ac:chgData name="開 吉澤" userId="03c174eacf7b5b0e" providerId="LiveId" clId="{81E62A35-0670-420F-8191-AA620661AF0F}" dt="2023-11-21T06:46:16.202" v="6028" actId="1076"/>
          <ac:spMkLst>
            <pc:docMk/>
            <pc:sldMk cId="4179591300" sldId="655"/>
            <ac:spMk id="96" creationId="{4184A8DB-FF81-AC4A-6CE8-68B165A1294D}"/>
          </ac:spMkLst>
        </pc:spChg>
        <pc:spChg chg="mod">
          <ac:chgData name="開 吉澤" userId="03c174eacf7b5b0e" providerId="LiveId" clId="{81E62A35-0670-420F-8191-AA620661AF0F}" dt="2023-11-21T06:46:16.202" v="6028" actId="1076"/>
          <ac:spMkLst>
            <pc:docMk/>
            <pc:sldMk cId="4179591300" sldId="655"/>
            <ac:spMk id="97" creationId="{F5252D2A-FA11-259A-4B06-D92295C02717}"/>
          </ac:spMkLst>
        </pc:spChg>
        <pc:spChg chg="mod">
          <ac:chgData name="開 吉澤" userId="03c174eacf7b5b0e" providerId="LiveId" clId="{81E62A35-0670-420F-8191-AA620661AF0F}" dt="2023-11-21T06:46:16.202" v="6028" actId="1076"/>
          <ac:spMkLst>
            <pc:docMk/>
            <pc:sldMk cId="4179591300" sldId="655"/>
            <ac:spMk id="98" creationId="{EA4D2C36-6815-FA60-CDAE-7355EED8B6AB}"/>
          </ac:spMkLst>
        </pc:spChg>
        <pc:spChg chg="mod">
          <ac:chgData name="開 吉澤" userId="03c174eacf7b5b0e" providerId="LiveId" clId="{81E62A35-0670-420F-8191-AA620661AF0F}" dt="2023-11-21T06:46:16.202" v="6028" actId="1076"/>
          <ac:spMkLst>
            <pc:docMk/>
            <pc:sldMk cId="4179591300" sldId="655"/>
            <ac:spMk id="99" creationId="{F44BBCD8-9F34-2097-CA2A-1C4E4A01D7DC}"/>
          </ac:spMkLst>
        </pc:spChg>
        <pc:spChg chg="mod">
          <ac:chgData name="開 吉澤" userId="03c174eacf7b5b0e" providerId="LiveId" clId="{81E62A35-0670-420F-8191-AA620661AF0F}" dt="2023-11-21T06:46:16.202" v="6028" actId="1076"/>
          <ac:spMkLst>
            <pc:docMk/>
            <pc:sldMk cId="4179591300" sldId="655"/>
            <ac:spMk id="100" creationId="{45D26E3B-DBEF-8528-247F-9CDE38B99784}"/>
          </ac:spMkLst>
        </pc:spChg>
        <pc:spChg chg="mod">
          <ac:chgData name="開 吉澤" userId="03c174eacf7b5b0e" providerId="LiveId" clId="{81E62A35-0670-420F-8191-AA620661AF0F}" dt="2023-11-21T06:46:16.202" v="6028" actId="1076"/>
          <ac:spMkLst>
            <pc:docMk/>
            <pc:sldMk cId="4179591300" sldId="655"/>
            <ac:spMk id="101" creationId="{8889702A-D082-2DCC-BDD2-20536BC8918B}"/>
          </ac:spMkLst>
        </pc:spChg>
        <pc:spChg chg="mod">
          <ac:chgData name="開 吉澤" userId="03c174eacf7b5b0e" providerId="LiveId" clId="{81E62A35-0670-420F-8191-AA620661AF0F}" dt="2023-11-21T06:46:16.202" v="6028" actId="1076"/>
          <ac:spMkLst>
            <pc:docMk/>
            <pc:sldMk cId="4179591300" sldId="655"/>
            <ac:spMk id="102" creationId="{D438ECD1-8B4C-5775-D35B-0119F587CB64}"/>
          </ac:spMkLst>
        </pc:spChg>
        <pc:spChg chg="mod">
          <ac:chgData name="開 吉澤" userId="03c174eacf7b5b0e" providerId="LiveId" clId="{81E62A35-0670-420F-8191-AA620661AF0F}" dt="2023-11-21T06:46:16.202" v="6028" actId="1076"/>
          <ac:spMkLst>
            <pc:docMk/>
            <pc:sldMk cId="4179591300" sldId="655"/>
            <ac:spMk id="103" creationId="{7E83DAAF-2252-5EA4-9F5F-755156303FD2}"/>
          </ac:spMkLst>
        </pc:spChg>
        <pc:spChg chg="mod">
          <ac:chgData name="開 吉澤" userId="03c174eacf7b5b0e" providerId="LiveId" clId="{81E62A35-0670-420F-8191-AA620661AF0F}" dt="2023-11-21T06:46:16.202" v="6028" actId="1076"/>
          <ac:spMkLst>
            <pc:docMk/>
            <pc:sldMk cId="4179591300" sldId="655"/>
            <ac:spMk id="104" creationId="{7B35AE2D-8A29-4E97-3E9A-02CB02A3FF5F}"/>
          </ac:spMkLst>
        </pc:spChg>
        <pc:spChg chg="mod">
          <ac:chgData name="開 吉澤" userId="03c174eacf7b5b0e" providerId="LiveId" clId="{81E62A35-0670-420F-8191-AA620661AF0F}" dt="2023-11-21T06:46:16.202" v="6028" actId="1076"/>
          <ac:spMkLst>
            <pc:docMk/>
            <pc:sldMk cId="4179591300" sldId="655"/>
            <ac:spMk id="105" creationId="{7AAF0D3A-58BB-E189-57A0-8CDE96F32B2F}"/>
          </ac:spMkLst>
        </pc:spChg>
        <pc:spChg chg="mod">
          <ac:chgData name="開 吉澤" userId="03c174eacf7b5b0e" providerId="LiveId" clId="{81E62A35-0670-420F-8191-AA620661AF0F}" dt="2023-11-21T06:46:16.202" v="6028" actId="1076"/>
          <ac:spMkLst>
            <pc:docMk/>
            <pc:sldMk cId="4179591300" sldId="655"/>
            <ac:spMk id="106" creationId="{8792FA14-FCCD-3D80-3330-1E7B3E6263C0}"/>
          </ac:spMkLst>
        </pc:spChg>
        <pc:spChg chg="mod">
          <ac:chgData name="開 吉澤" userId="03c174eacf7b5b0e" providerId="LiveId" clId="{81E62A35-0670-420F-8191-AA620661AF0F}" dt="2023-11-21T06:46:16.202" v="6028" actId="1076"/>
          <ac:spMkLst>
            <pc:docMk/>
            <pc:sldMk cId="4179591300" sldId="655"/>
            <ac:spMk id="107" creationId="{8554BA35-68B7-F3B6-53A9-07DC3343BCAA}"/>
          </ac:spMkLst>
        </pc:spChg>
        <pc:spChg chg="mod">
          <ac:chgData name="開 吉澤" userId="03c174eacf7b5b0e" providerId="LiveId" clId="{81E62A35-0670-420F-8191-AA620661AF0F}" dt="2023-11-21T06:46:16.202" v="6028" actId="1076"/>
          <ac:spMkLst>
            <pc:docMk/>
            <pc:sldMk cId="4179591300" sldId="655"/>
            <ac:spMk id="108" creationId="{855C017F-B96A-2C3C-DFCB-1D83D31F2316}"/>
          </ac:spMkLst>
        </pc:spChg>
        <pc:spChg chg="mod">
          <ac:chgData name="開 吉澤" userId="03c174eacf7b5b0e" providerId="LiveId" clId="{81E62A35-0670-420F-8191-AA620661AF0F}" dt="2023-11-21T06:46:16.202" v="6028" actId="1076"/>
          <ac:spMkLst>
            <pc:docMk/>
            <pc:sldMk cId="4179591300" sldId="655"/>
            <ac:spMk id="109" creationId="{EE3B2E68-92D3-F211-877C-C4F859187C6B}"/>
          </ac:spMkLst>
        </pc:spChg>
        <pc:cxnChg chg="mod">
          <ac:chgData name="開 吉澤" userId="03c174eacf7b5b0e" providerId="LiveId" clId="{81E62A35-0670-420F-8191-AA620661AF0F}" dt="2023-11-21T06:46:16.202" v="6028" actId="1076"/>
          <ac:cxnSpMkLst>
            <pc:docMk/>
            <pc:sldMk cId="4179591300" sldId="655"/>
            <ac:cxnSpMk id="82" creationId="{9957144D-D404-459C-7BA1-3A839C332408}"/>
          </ac:cxnSpMkLst>
        </pc:cxnChg>
        <pc:cxnChg chg="mod">
          <ac:chgData name="開 吉澤" userId="03c174eacf7b5b0e" providerId="LiveId" clId="{81E62A35-0670-420F-8191-AA620661AF0F}" dt="2023-11-21T06:46:16.202" v="6028" actId="1076"/>
          <ac:cxnSpMkLst>
            <pc:docMk/>
            <pc:sldMk cId="4179591300" sldId="655"/>
            <ac:cxnSpMk id="85" creationId="{3C8CA753-0BE5-6C71-34C9-2F69CDF8FE21}"/>
          </ac:cxnSpMkLst>
        </pc:cxnChg>
        <pc:cxnChg chg="mod">
          <ac:chgData name="開 吉澤" userId="03c174eacf7b5b0e" providerId="LiveId" clId="{81E62A35-0670-420F-8191-AA620661AF0F}" dt="2023-11-21T06:46:16.202" v="6028" actId="1076"/>
          <ac:cxnSpMkLst>
            <pc:docMk/>
            <pc:sldMk cId="4179591300" sldId="655"/>
            <ac:cxnSpMk id="89" creationId="{434435D6-1939-6688-C586-6FF1300C99E3}"/>
          </ac:cxnSpMkLst>
        </pc:cxnChg>
        <pc:cxnChg chg="mod">
          <ac:chgData name="開 吉澤" userId="03c174eacf7b5b0e" providerId="LiveId" clId="{81E62A35-0670-420F-8191-AA620661AF0F}" dt="2023-11-21T06:46:16.202" v="6028" actId="1076"/>
          <ac:cxnSpMkLst>
            <pc:docMk/>
            <pc:sldMk cId="4179591300" sldId="655"/>
            <ac:cxnSpMk id="90" creationId="{0AE323FD-758F-02C2-690B-2DCB3711782A}"/>
          </ac:cxnSpMkLst>
        </pc:cxnChg>
        <pc:cxnChg chg="mod">
          <ac:chgData name="開 吉澤" userId="03c174eacf7b5b0e" providerId="LiveId" clId="{81E62A35-0670-420F-8191-AA620661AF0F}" dt="2023-11-21T06:46:16.202" v="6028" actId="1076"/>
          <ac:cxnSpMkLst>
            <pc:docMk/>
            <pc:sldMk cId="4179591300" sldId="655"/>
            <ac:cxnSpMk id="91" creationId="{B5D46A6B-1CA3-76ED-71B8-9FFF3A36E8C6}"/>
          </ac:cxnSpMkLst>
        </pc:cxnChg>
        <pc:cxnChg chg="mod">
          <ac:chgData name="開 吉澤" userId="03c174eacf7b5b0e" providerId="LiveId" clId="{81E62A35-0670-420F-8191-AA620661AF0F}" dt="2023-11-21T06:46:16.202" v="6028" actId="1076"/>
          <ac:cxnSpMkLst>
            <pc:docMk/>
            <pc:sldMk cId="4179591300" sldId="655"/>
            <ac:cxnSpMk id="92" creationId="{88D1B598-D418-B793-2B30-36C3B4B9FCA9}"/>
          </ac:cxnSpMkLst>
        </pc:cxnChg>
        <pc:cxnChg chg="mod">
          <ac:chgData name="開 吉澤" userId="03c174eacf7b5b0e" providerId="LiveId" clId="{81E62A35-0670-420F-8191-AA620661AF0F}" dt="2023-11-21T06:46:16.202" v="6028" actId="1076"/>
          <ac:cxnSpMkLst>
            <pc:docMk/>
            <pc:sldMk cId="4179591300" sldId="655"/>
            <ac:cxnSpMk id="93" creationId="{8D688D8A-5ECA-D8DB-B1C0-0B921BFF85D6}"/>
          </ac:cxnSpMkLst>
        </pc:cxnChg>
        <pc:cxnChg chg="mod">
          <ac:chgData name="開 吉澤" userId="03c174eacf7b5b0e" providerId="LiveId" clId="{81E62A35-0670-420F-8191-AA620661AF0F}" dt="2023-11-21T06:46:16.202" v="6028" actId="1076"/>
          <ac:cxnSpMkLst>
            <pc:docMk/>
            <pc:sldMk cId="4179591300" sldId="655"/>
            <ac:cxnSpMk id="94" creationId="{2FB9FEC0-4BF3-BA99-670E-059167DE03CC}"/>
          </ac:cxnSpMkLst>
        </pc:cxnChg>
        <pc:cxnChg chg="mod">
          <ac:chgData name="開 吉澤" userId="03c174eacf7b5b0e" providerId="LiveId" clId="{81E62A35-0670-420F-8191-AA620661AF0F}" dt="2023-11-21T06:46:16.202" v="6028" actId="1076"/>
          <ac:cxnSpMkLst>
            <pc:docMk/>
            <pc:sldMk cId="4179591300" sldId="655"/>
            <ac:cxnSpMk id="95" creationId="{6710BAFE-20D6-31BD-4764-8ACD4DCDBBB6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開 吉澤" userId="03c174eacf7b5b0e" providerId="LiveId" clId="{81E62A35-0670-420F-8191-AA620661AF0F}" dt="2023-11-22T08:22:20.918" v="7019"/>
              <pc2:cmMkLst xmlns:pc2="http://schemas.microsoft.com/office/powerpoint/2019/9/main/command">
                <pc:docMk/>
                <pc:sldMk cId="4179591300" sldId="655"/>
                <pc2:cmMk id="{7FA3BC7E-F584-4556-9868-213711588EF7}"/>
              </pc2:cmMkLst>
            </pc226:cmChg>
            <pc226:cmChg xmlns:pc226="http://schemas.microsoft.com/office/powerpoint/2022/06/main/command" chg="add del mod">
              <pc226:chgData name="開 吉澤" userId="03c174eacf7b5b0e" providerId="LiveId" clId="{81E62A35-0670-420F-8191-AA620661AF0F}" dt="2023-11-22T08:22:18.149" v="7018"/>
              <pc2:cmMkLst xmlns:pc2="http://schemas.microsoft.com/office/powerpoint/2019/9/main/command">
                <pc:docMk/>
                <pc:sldMk cId="4179591300" sldId="655"/>
                <pc2:cmMk id="{44582D8B-4908-452E-BA30-512C512BFA17}"/>
              </pc2:cmMkLst>
            </pc226:cmChg>
            <pc226:cmChg xmlns:pc226="http://schemas.microsoft.com/office/powerpoint/2022/06/main/command" chg="add del">
              <pc226:chgData name="開 吉澤" userId="03c174eacf7b5b0e" providerId="LiveId" clId="{81E62A35-0670-420F-8191-AA620661AF0F}" dt="2023-11-22T08:22:23.046" v="7020"/>
              <pc2:cmMkLst xmlns:pc2="http://schemas.microsoft.com/office/powerpoint/2019/9/main/command">
                <pc:docMk/>
                <pc:sldMk cId="4179591300" sldId="655"/>
                <pc2:cmMk id="{1F7377D4-E01C-4890-A769-0A4682839451}"/>
              </pc2:cmMkLst>
            </pc226:cmChg>
          </p:ext>
        </pc:extLst>
      </pc:sldChg>
      <pc:sldChg chg="delSp modSp add mod modAnim modShow modNotesTx">
        <pc:chgData name="開 吉澤" userId="03c174eacf7b5b0e" providerId="LiveId" clId="{81E62A35-0670-420F-8191-AA620661AF0F}" dt="2023-11-23T13:04:54.058" v="9156" actId="20577"/>
        <pc:sldMkLst>
          <pc:docMk/>
          <pc:sldMk cId="2308159571" sldId="656"/>
        </pc:sldMkLst>
        <pc:spChg chg="mod">
          <ac:chgData name="開 吉澤" userId="03c174eacf7b5b0e" providerId="LiveId" clId="{81E62A35-0670-420F-8191-AA620661AF0F}" dt="2023-11-23T13:03:06.114" v="9105" actId="20577"/>
          <ac:spMkLst>
            <pc:docMk/>
            <pc:sldMk cId="2308159571" sldId="656"/>
            <ac:spMk id="2" creationId="{F1799720-7F7B-9D63-CCDA-5095284381A6}"/>
          </ac:spMkLst>
        </pc:spChg>
        <pc:spChg chg="del mod">
          <ac:chgData name="開 吉澤" userId="03c174eacf7b5b0e" providerId="LiveId" clId="{81E62A35-0670-420F-8191-AA620661AF0F}" dt="2023-11-23T13:04:47.221" v="9133" actId="478"/>
          <ac:spMkLst>
            <pc:docMk/>
            <pc:sldMk cId="2308159571" sldId="656"/>
            <ac:spMk id="3" creationId="{5EDFF1B3-510E-428D-A010-8F1FED5576DC}"/>
          </ac:spMkLst>
        </pc:spChg>
        <pc:spChg chg="mod">
          <ac:chgData name="開 吉澤" userId="03c174eacf7b5b0e" providerId="LiveId" clId="{81E62A35-0670-420F-8191-AA620661AF0F}" dt="2023-11-22T08:13:09.958" v="6793" actId="20577"/>
          <ac:spMkLst>
            <pc:docMk/>
            <pc:sldMk cId="2308159571" sldId="656"/>
            <ac:spMk id="4" creationId="{634F7BE9-7EE5-92BC-B8FE-D6B229D28295}"/>
          </ac:spMkLst>
        </pc:spChg>
      </pc:sldChg>
      <pc:sldChg chg="modSp add mod addCm delCm modNotesTx">
        <pc:chgData name="開 吉澤" userId="03c174eacf7b5b0e" providerId="LiveId" clId="{81E62A35-0670-420F-8191-AA620661AF0F}" dt="2023-11-24T05:12:08.744" v="10962" actId="403"/>
        <pc:sldMkLst>
          <pc:docMk/>
          <pc:sldMk cId="2555642206" sldId="657"/>
        </pc:sldMkLst>
        <pc:spChg chg="mod">
          <ac:chgData name="開 吉澤" userId="03c174eacf7b5b0e" providerId="LiveId" clId="{81E62A35-0670-420F-8191-AA620661AF0F}" dt="2023-11-20T04:50:33.815" v="4240" actId="20577"/>
          <ac:spMkLst>
            <pc:docMk/>
            <pc:sldMk cId="2555642206" sldId="657"/>
            <ac:spMk id="2" creationId="{00000000-0000-0000-0000-000000000000}"/>
          </ac:spMkLst>
        </pc:spChg>
        <pc:spChg chg="mod">
          <ac:chgData name="開 吉澤" userId="03c174eacf7b5b0e" providerId="LiveId" clId="{81E62A35-0670-420F-8191-AA620661AF0F}" dt="2023-11-24T05:12:08.744" v="10962" actId="403"/>
          <ac:spMkLst>
            <pc:docMk/>
            <pc:sldMk cId="2555642206" sldId="657"/>
            <ac:spMk id="3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開 吉澤" userId="03c174eacf7b5b0e" providerId="LiveId" clId="{81E62A35-0670-420F-8191-AA620661AF0F}" dt="2023-11-23T13:15:49.300" v="9190"/>
              <pc2:cmMkLst xmlns:pc2="http://schemas.microsoft.com/office/powerpoint/2019/9/main/command">
                <pc:docMk/>
                <pc:sldMk cId="2555642206" sldId="657"/>
                <pc2:cmMk id="{FF0225CE-ED9D-4DE6-9774-F082721784A3}"/>
              </pc2:cmMkLst>
            </pc226:cmChg>
          </p:ext>
        </pc:extLst>
      </pc:sldChg>
      <pc:sldChg chg="modSp add mod addCm">
        <pc:chgData name="開 吉澤" userId="03c174eacf7b5b0e" providerId="LiveId" clId="{81E62A35-0670-420F-8191-AA620661AF0F}" dt="2023-11-21T07:02:50.825" v="6147" actId="20577"/>
        <pc:sldMkLst>
          <pc:docMk/>
          <pc:sldMk cId="1050543148" sldId="658"/>
        </pc:sldMkLst>
        <pc:spChg chg="mod">
          <ac:chgData name="開 吉澤" userId="03c174eacf7b5b0e" providerId="LiveId" clId="{81E62A35-0670-420F-8191-AA620661AF0F}" dt="2023-11-21T07:02:22.449" v="6133" actId="20577"/>
          <ac:spMkLst>
            <pc:docMk/>
            <pc:sldMk cId="1050543148" sldId="658"/>
            <ac:spMk id="2" creationId="{00000000-0000-0000-0000-000000000000}"/>
          </ac:spMkLst>
        </pc:spChg>
        <pc:spChg chg="mod">
          <ac:chgData name="開 吉澤" userId="03c174eacf7b5b0e" providerId="LiveId" clId="{81E62A35-0670-420F-8191-AA620661AF0F}" dt="2023-11-21T07:02:50.825" v="6147" actId="20577"/>
          <ac:spMkLst>
            <pc:docMk/>
            <pc:sldMk cId="1050543148" sldId="658"/>
            <ac:spMk id="3" creationId="{00000000-0000-0000-0000-000000000000}"/>
          </ac:spMkLst>
        </pc:spChg>
        <pc:picChg chg="mod">
          <ac:chgData name="開 吉澤" userId="03c174eacf7b5b0e" providerId="LiveId" clId="{81E62A35-0670-420F-8191-AA620661AF0F}" dt="2023-11-20T06:19:09.663" v="4536" actId="14100"/>
          <ac:picMkLst>
            <pc:docMk/>
            <pc:sldMk cId="1050543148" sldId="658"/>
            <ac:picMk id="5" creationId="{3455B37D-1B4D-A72D-5179-678CBFDCCF29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開 吉澤" userId="03c174eacf7b5b0e" providerId="LiveId" clId="{81E62A35-0670-420F-8191-AA620661AF0F}" dt="2023-11-20T06:16:59.125" v="4524"/>
              <pc2:cmMkLst xmlns:pc2="http://schemas.microsoft.com/office/powerpoint/2019/9/main/command">
                <pc:docMk/>
                <pc:sldMk cId="1050543148" sldId="658"/>
                <pc2:cmMk id="{821EF581-5976-4430-B9A6-108A74CCCA6F}"/>
              </pc2:cmMkLst>
            </pc226:cmChg>
          </p:ext>
        </pc:extLst>
      </pc:sldChg>
      <pc:sldChg chg="modSp new del mod">
        <pc:chgData name="開 吉澤" userId="03c174eacf7b5b0e" providerId="LiveId" clId="{81E62A35-0670-420F-8191-AA620661AF0F}" dt="2023-11-20T15:03:54.183" v="4950" actId="47"/>
        <pc:sldMkLst>
          <pc:docMk/>
          <pc:sldMk cId="1046077625" sldId="659"/>
        </pc:sldMkLst>
        <pc:spChg chg="mod">
          <ac:chgData name="開 吉澤" userId="03c174eacf7b5b0e" providerId="LiveId" clId="{81E62A35-0670-420F-8191-AA620661AF0F}" dt="2023-11-20T04:43:48.266" v="4061" actId="20577"/>
          <ac:spMkLst>
            <pc:docMk/>
            <pc:sldMk cId="1046077625" sldId="659"/>
            <ac:spMk id="2" creationId="{5B3B03F1-E178-A467-98F1-26B7C389B967}"/>
          </ac:spMkLst>
        </pc:spChg>
      </pc:sldChg>
      <pc:sldChg chg="modSp add del mod">
        <pc:chgData name="開 吉澤" userId="03c174eacf7b5b0e" providerId="LiveId" clId="{81E62A35-0670-420F-8191-AA620661AF0F}" dt="2023-11-20T07:22:09.838" v="4824" actId="47"/>
        <pc:sldMkLst>
          <pc:docMk/>
          <pc:sldMk cId="3123615098" sldId="660"/>
        </pc:sldMkLst>
        <pc:spChg chg="mod">
          <ac:chgData name="開 吉澤" userId="03c174eacf7b5b0e" providerId="LiveId" clId="{81E62A35-0670-420F-8191-AA620661AF0F}" dt="2023-11-20T05:21:25.680" v="4342" actId="20577"/>
          <ac:spMkLst>
            <pc:docMk/>
            <pc:sldMk cId="3123615098" sldId="660"/>
            <ac:spMk id="3" creationId="{00000000-0000-0000-0000-000000000000}"/>
          </ac:spMkLst>
        </pc:spChg>
      </pc:sldChg>
      <pc:sldChg chg="modSp new mod modNotesTx">
        <pc:chgData name="開 吉澤" userId="03c174eacf7b5b0e" providerId="LiveId" clId="{81E62A35-0670-420F-8191-AA620661AF0F}" dt="2023-11-21T06:39:17.044" v="5913" actId="20577"/>
        <pc:sldMkLst>
          <pc:docMk/>
          <pc:sldMk cId="2233509263" sldId="661"/>
        </pc:sldMkLst>
        <pc:spChg chg="mod">
          <ac:chgData name="開 吉澤" userId="03c174eacf7b5b0e" providerId="LiveId" clId="{81E62A35-0670-420F-8191-AA620661AF0F}" dt="2023-11-20T05:22:27.255" v="4366" actId="20577"/>
          <ac:spMkLst>
            <pc:docMk/>
            <pc:sldMk cId="2233509263" sldId="661"/>
            <ac:spMk id="2" creationId="{CFD1951B-E835-CDB3-CD70-E90BA0E5DBA5}"/>
          </ac:spMkLst>
        </pc:spChg>
        <pc:spChg chg="mod">
          <ac:chgData name="開 吉澤" userId="03c174eacf7b5b0e" providerId="LiveId" clId="{81E62A35-0670-420F-8191-AA620661AF0F}" dt="2023-11-21T06:31:01.074" v="5870" actId="20577"/>
          <ac:spMkLst>
            <pc:docMk/>
            <pc:sldMk cId="2233509263" sldId="661"/>
            <ac:spMk id="4" creationId="{CA853F30-59B4-1458-8319-A4F0616E546F}"/>
          </ac:spMkLst>
        </pc:spChg>
      </pc:sldChg>
      <pc:sldChg chg="add del mod modShow">
        <pc:chgData name="開 吉澤" userId="03c174eacf7b5b0e" providerId="LiveId" clId="{81E62A35-0670-420F-8191-AA620661AF0F}" dt="2023-11-23T13:52:07.324" v="9191" actId="47"/>
        <pc:sldMkLst>
          <pc:docMk/>
          <pc:sldMk cId="3927925755" sldId="662"/>
        </pc:sldMkLst>
      </pc:sldChg>
      <pc:sldChg chg="modSp new mod">
        <pc:chgData name="開 吉澤" userId="03c174eacf7b5b0e" providerId="LiveId" clId="{81E62A35-0670-420F-8191-AA620661AF0F}" dt="2023-11-24T04:52:09.444" v="9782" actId="27636"/>
        <pc:sldMkLst>
          <pc:docMk/>
          <pc:sldMk cId="2758711380" sldId="663"/>
        </pc:sldMkLst>
        <pc:spChg chg="mod">
          <ac:chgData name="開 吉澤" userId="03c174eacf7b5b0e" providerId="LiveId" clId="{81E62A35-0670-420F-8191-AA620661AF0F}" dt="2023-11-21T05:45:59.658" v="5533" actId="20577"/>
          <ac:spMkLst>
            <pc:docMk/>
            <pc:sldMk cId="2758711380" sldId="663"/>
            <ac:spMk id="2" creationId="{4A21CA23-FA97-E93B-9F10-39BF8E37F0B2}"/>
          </ac:spMkLst>
        </pc:spChg>
        <pc:spChg chg="mod">
          <ac:chgData name="開 吉澤" userId="03c174eacf7b5b0e" providerId="LiveId" clId="{81E62A35-0670-420F-8191-AA620661AF0F}" dt="2023-11-24T04:52:09.444" v="9782" actId="27636"/>
          <ac:spMkLst>
            <pc:docMk/>
            <pc:sldMk cId="2758711380" sldId="663"/>
            <ac:spMk id="4" creationId="{D806EDCD-849F-B069-D300-CE202F41FEE3}"/>
          </ac:spMkLst>
        </pc:spChg>
      </pc:sldChg>
      <pc:sldChg chg="add modNotesTx">
        <pc:chgData name="開 吉澤" userId="03c174eacf7b5b0e" providerId="LiveId" clId="{81E62A35-0670-420F-8191-AA620661AF0F}" dt="2023-11-21T07:32:48.777" v="6512" actId="20577"/>
        <pc:sldMkLst>
          <pc:docMk/>
          <pc:sldMk cId="868183145" sldId="664"/>
        </pc:sldMkLst>
      </pc:sldChg>
      <pc:sldChg chg="add del">
        <pc:chgData name="開 吉澤" userId="03c174eacf7b5b0e" providerId="LiveId" clId="{81E62A35-0670-420F-8191-AA620661AF0F}" dt="2023-11-21T05:49:36.337" v="5715"/>
        <pc:sldMkLst>
          <pc:docMk/>
          <pc:sldMk cId="1757076317" sldId="664"/>
        </pc:sldMkLst>
      </pc:sldChg>
      <pc:sldChg chg="add del">
        <pc:chgData name="開 吉澤" userId="03c174eacf7b5b0e" providerId="LiveId" clId="{81E62A35-0670-420F-8191-AA620661AF0F}" dt="2023-11-21T05:47:20.833" v="5543"/>
        <pc:sldMkLst>
          <pc:docMk/>
          <pc:sldMk cId="1770742029" sldId="664"/>
        </pc:sldMkLst>
      </pc:sldChg>
      <pc:sldChg chg="add del">
        <pc:chgData name="開 吉澤" userId="03c174eacf7b5b0e" providerId="LiveId" clId="{81E62A35-0670-420F-8191-AA620661AF0F}" dt="2023-11-21T05:49:52.560" v="5717"/>
        <pc:sldMkLst>
          <pc:docMk/>
          <pc:sldMk cId="2298621168" sldId="664"/>
        </pc:sldMkLst>
      </pc:sldChg>
      <pc:sldChg chg="addSp delSp modSp add mod delCm modNotesTx">
        <pc:chgData name="開 吉澤" userId="03c174eacf7b5b0e" providerId="LiveId" clId="{81E62A35-0670-420F-8191-AA620661AF0F}" dt="2023-11-23T13:15:04.335" v="9189" actId="6549"/>
        <pc:sldMkLst>
          <pc:docMk/>
          <pc:sldMk cId="3089103480" sldId="665"/>
        </pc:sldMkLst>
        <pc:spChg chg="mod">
          <ac:chgData name="開 吉澤" userId="03c174eacf7b5b0e" providerId="LiveId" clId="{81E62A35-0670-420F-8191-AA620661AF0F}" dt="2023-11-23T13:14:51.316" v="9178" actId="27636"/>
          <ac:spMkLst>
            <pc:docMk/>
            <pc:sldMk cId="3089103480" sldId="665"/>
            <ac:spMk id="2" creationId="{B31733FF-3ABD-7CAB-AD93-CE6975356FDD}"/>
          </ac:spMkLst>
        </pc:spChg>
        <pc:spChg chg="del">
          <ac:chgData name="開 吉澤" userId="03c174eacf7b5b0e" providerId="LiveId" clId="{81E62A35-0670-420F-8191-AA620661AF0F}" dt="2023-11-21T06:49:43.668" v="6050" actId="478"/>
          <ac:spMkLst>
            <pc:docMk/>
            <pc:sldMk cId="3089103480" sldId="665"/>
            <ac:spMk id="3" creationId="{D4C939A8-5C27-CC62-7614-7A053FFC55E7}"/>
          </ac:spMkLst>
        </pc:spChg>
        <pc:spChg chg="add del mod">
          <ac:chgData name="開 吉澤" userId="03c174eacf7b5b0e" providerId="LiveId" clId="{81E62A35-0670-420F-8191-AA620661AF0F}" dt="2023-11-23T13:15:04.335" v="9189" actId="6549"/>
          <ac:spMkLst>
            <pc:docMk/>
            <pc:sldMk cId="3089103480" sldId="665"/>
            <ac:spMk id="4" creationId="{80353EF7-0477-284B-E0A4-89CA5180D2FC}"/>
          </ac:spMkLst>
        </pc:spChg>
        <pc:spChg chg="add del mod">
          <ac:chgData name="開 吉澤" userId="03c174eacf7b5b0e" providerId="LiveId" clId="{81E62A35-0670-420F-8191-AA620661AF0F}" dt="2023-11-22T08:25:32.588" v="7188" actId="478"/>
          <ac:spMkLst>
            <pc:docMk/>
            <pc:sldMk cId="3089103480" sldId="665"/>
            <ac:spMk id="5" creationId="{9CC5386E-9C3F-014C-0AF0-ED731D1E1848}"/>
          </ac:spMkLst>
        </pc:spChg>
        <pc:spChg chg="add del mod">
          <ac:chgData name="開 吉澤" userId="03c174eacf7b5b0e" providerId="LiveId" clId="{81E62A35-0670-420F-8191-AA620661AF0F}" dt="2023-11-22T08:25:42.247" v="7191" actId="478"/>
          <ac:spMkLst>
            <pc:docMk/>
            <pc:sldMk cId="3089103480" sldId="665"/>
            <ac:spMk id="8" creationId="{AACC535E-E4C5-870D-83C4-1426659BBF5C}"/>
          </ac:spMkLst>
        </pc:spChg>
        <pc:spChg chg="del">
          <ac:chgData name="開 吉澤" userId="03c174eacf7b5b0e" providerId="LiveId" clId="{81E62A35-0670-420F-8191-AA620661AF0F}" dt="2023-11-21T06:49:43.668" v="6050" actId="478"/>
          <ac:spMkLst>
            <pc:docMk/>
            <pc:sldMk cId="3089103480" sldId="665"/>
            <ac:spMk id="77" creationId="{18231532-ADB9-1ED4-0E84-7A6390A24EE4}"/>
          </ac:spMkLst>
        </pc:spChg>
        <pc:spChg chg="del">
          <ac:chgData name="開 吉澤" userId="03c174eacf7b5b0e" providerId="LiveId" clId="{81E62A35-0670-420F-8191-AA620661AF0F}" dt="2023-11-21T06:49:43.668" v="6050" actId="478"/>
          <ac:spMkLst>
            <pc:docMk/>
            <pc:sldMk cId="3089103480" sldId="665"/>
            <ac:spMk id="78" creationId="{2AD9302B-E92E-7421-4BAE-CC1396CA4BAF}"/>
          </ac:spMkLst>
        </pc:spChg>
        <pc:spChg chg="del">
          <ac:chgData name="開 吉澤" userId="03c174eacf7b5b0e" providerId="LiveId" clId="{81E62A35-0670-420F-8191-AA620661AF0F}" dt="2023-11-21T06:49:43.668" v="6050" actId="478"/>
          <ac:spMkLst>
            <pc:docMk/>
            <pc:sldMk cId="3089103480" sldId="665"/>
            <ac:spMk id="79" creationId="{546FAAEC-A92F-157E-2D68-3484AA962404}"/>
          </ac:spMkLst>
        </pc:spChg>
        <pc:spChg chg="del">
          <ac:chgData name="開 吉澤" userId="03c174eacf7b5b0e" providerId="LiveId" clId="{81E62A35-0670-420F-8191-AA620661AF0F}" dt="2023-11-21T06:49:43.668" v="6050" actId="478"/>
          <ac:spMkLst>
            <pc:docMk/>
            <pc:sldMk cId="3089103480" sldId="665"/>
            <ac:spMk id="80" creationId="{D4B1C9A7-F60F-E722-51C6-276EAD5F508B}"/>
          </ac:spMkLst>
        </pc:spChg>
        <pc:spChg chg="del">
          <ac:chgData name="開 吉澤" userId="03c174eacf7b5b0e" providerId="LiveId" clId="{81E62A35-0670-420F-8191-AA620661AF0F}" dt="2023-11-21T06:49:43.668" v="6050" actId="478"/>
          <ac:spMkLst>
            <pc:docMk/>
            <pc:sldMk cId="3089103480" sldId="665"/>
            <ac:spMk id="81" creationId="{A558B97E-52EC-13B0-E071-CEA0F3A5BB0F}"/>
          </ac:spMkLst>
        </pc:spChg>
        <pc:spChg chg="del">
          <ac:chgData name="開 吉澤" userId="03c174eacf7b5b0e" providerId="LiveId" clId="{81E62A35-0670-420F-8191-AA620661AF0F}" dt="2023-11-21T06:49:43.668" v="6050" actId="478"/>
          <ac:spMkLst>
            <pc:docMk/>
            <pc:sldMk cId="3089103480" sldId="665"/>
            <ac:spMk id="83" creationId="{2487CCFF-5A90-C3EE-837D-275C28BCBBB2}"/>
          </ac:spMkLst>
        </pc:spChg>
        <pc:spChg chg="del">
          <ac:chgData name="開 吉澤" userId="03c174eacf7b5b0e" providerId="LiveId" clId="{81E62A35-0670-420F-8191-AA620661AF0F}" dt="2023-11-21T06:49:43.668" v="6050" actId="478"/>
          <ac:spMkLst>
            <pc:docMk/>
            <pc:sldMk cId="3089103480" sldId="665"/>
            <ac:spMk id="84" creationId="{405671B7-20EF-118A-4678-2261670FF58E}"/>
          </ac:spMkLst>
        </pc:spChg>
        <pc:spChg chg="del">
          <ac:chgData name="開 吉澤" userId="03c174eacf7b5b0e" providerId="LiveId" clId="{81E62A35-0670-420F-8191-AA620661AF0F}" dt="2023-11-21T06:49:43.668" v="6050" actId="478"/>
          <ac:spMkLst>
            <pc:docMk/>
            <pc:sldMk cId="3089103480" sldId="665"/>
            <ac:spMk id="86" creationId="{7C817D25-A39A-8328-9AA6-069D0D770BDE}"/>
          </ac:spMkLst>
        </pc:spChg>
        <pc:spChg chg="del">
          <ac:chgData name="開 吉澤" userId="03c174eacf7b5b0e" providerId="LiveId" clId="{81E62A35-0670-420F-8191-AA620661AF0F}" dt="2023-11-21T06:49:43.668" v="6050" actId="478"/>
          <ac:spMkLst>
            <pc:docMk/>
            <pc:sldMk cId="3089103480" sldId="665"/>
            <ac:spMk id="87" creationId="{5B7E098B-56CA-C0EB-46ED-F6E06F08B183}"/>
          </ac:spMkLst>
        </pc:spChg>
        <pc:spChg chg="del">
          <ac:chgData name="開 吉澤" userId="03c174eacf7b5b0e" providerId="LiveId" clId="{81E62A35-0670-420F-8191-AA620661AF0F}" dt="2023-11-21T06:49:43.668" v="6050" actId="478"/>
          <ac:spMkLst>
            <pc:docMk/>
            <pc:sldMk cId="3089103480" sldId="665"/>
            <ac:spMk id="88" creationId="{EC03B89E-74CC-A939-35CD-5AF909B5D2A6}"/>
          </ac:spMkLst>
        </pc:spChg>
        <pc:spChg chg="del">
          <ac:chgData name="開 吉澤" userId="03c174eacf7b5b0e" providerId="LiveId" clId="{81E62A35-0670-420F-8191-AA620661AF0F}" dt="2023-11-21T06:49:43.668" v="6050" actId="478"/>
          <ac:spMkLst>
            <pc:docMk/>
            <pc:sldMk cId="3089103480" sldId="665"/>
            <ac:spMk id="96" creationId="{4184A8DB-FF81-AC4A-6CE8-68B165A1294D}"/>
          </ac:spMkLst>
        </pc:spChg>
        <pc:spChg chg="del">
          <ac:chgData name="開 吉澤" userId="03c174eacf7b5b0e" providerId="LiveId" clId="{81E62A35-0670-420F-8191-AA620661AF0F}" dt="2023-11-21T06:49:43.668" v="6050" actId="478"/>
          <ac:spMkLst>
            <pc:docMk/>
            <pc:sldMk cId="3089103480" sldId="665"/>
            <ac:spMk id="97" creationId="{F5252D2A-FA11-259A-4B06-D92295C02717}"/>
          </ac:spMkLst>
        </pc:spChg>
        <pc:spChg chg="del">
          <ac:chgData name="開 吉澤" userId="03c174eacf7b5b0e" providerId="LiveId" clId="{81E62A35-0670-420F-8191-AA620661AF0F}" dt="2023-11-21T06:49:43.668" v="6050" actId="478"/>
          <ac:spMkLst>
            <pc:docMk/>
            <pc:sldMk cId="3089103480" sldId="665"/>
            <ac:spMk id="98" creationId="{EA4D2C36-6815-FA60-CDAE-7355EED8B6AB}"/>
          </ac:spMkLst>
        </pc:spChg>
        <pc:spChg chg="del">
          <ac:chgData name="開 吉澤" userId="03c174eacf7b5b0e" providerId="LiveId" clId="{81E62A35-0670-420F-8191-AA620661AF0F}" dt="2023-11-21T06:49:43.668" v="6050" actId="478"/>
          <ac:spMkLst>
            <pc:docMk/>
            <pc:sldMk cId="3089103480" sldId="665"/>
            <ac:spMk id="99" creationId="{F44BBCD8-9F34-2097-CA2A-1C4E4A01D7DC}"/>
          </ac:spMkLst>
        </pc:spChg>
        <pc:spChg chg="del">
          <ac:chgData name="開 吉澤" userId="03c174eacf7b5b0e" providerId="LiveId" clId="{81E62A35-0670-420F-8191-AA620661AF0F}" dt="2023-11-21T06:49:43.668" v="6050" actId="478"/>
          <ac:spMkLst>
            <pc:docMk/>
            <pc:sldMk cId="3089103480" sldId="665"/>
            <ac:spMk id="100" creationId="{45D26E3B-DBEF-8528-247F-9CDE38B99784}"/>
          </ac:spMkLst>
        </pc:spChg>
        <pc:spChg chg="del">
          <ac:chgData name="開 吉澤" userId="03c174eacf7b5b0e" providerId="LiveId" clId="{81E62A35-0670-420F-8191-AA620661AF0F}" dt="2023-11-21T06:49:43.668" v="6050" actId="478"/>
          <ac:spMkLst>
            <pc:docMk/>
            <pc:sldMk cId="3089103480" sldId="665"/>
            <ac:spMk id="101" creationId="{8889702A-D082-2DCC-BDD2-20536BC8918B}"/>
          </ac:spMkLst>
        </pc:spChg>
        <pc:spChg chg="del">
          <ac:chgData name="開 吉澤" userId="03c174eacf7b5b0e" providerId="LiveId" clId="{81E62A35-0670-420F-8191-AA620661AF0F}" dt="2023-11-21T06:49:43.668" v="6050" actId="478"/>
          <ac:spMkLst>
            <pc:docMk/>
            <pc:sldMk cId="3089103480" sldId="665"/>
            <ac:spMk id="102" creationId="{D438ECD1-8B4C-5775-D35B-0119F587CB64}"/>
          </ac:spMkLst>
        </pc:spChg>
        <pc:spChg chg="del">
          <ac:chgData name="開 吉澤" userId="03c174eacf7b5b0e" providerId="LiveId" clId="{81E62A35-0670-420F-8191-AA620661AF0F}" dt="2023-11-21T06:49:43.668" v="6050" actId="478"/>
          <ac:spMkLst>
            <pc:docMk/>
            <pc:sldMk cId="3089103480" sldId="665"/>
            <ac:spMk id="103" creationId="{7E83DAAF-2252-5EA4-9F5F-755156303FD2}"/>
          </ac:spMkLst>
        </pc:spChg>
        <pc:spChg chg="del">
          <ac:chgData name="開 吉澤" userId="03c174eacf7b5b0e" providerId="LiveId" clId="{81E62A35-0670-420F-8191-AA620661AF0F}" dt="2023-11-21T06:49:43.668" v="6050" actId="478"/>
          <ac:spMkLst>
            <pc:docMk/>
            <pc:sldMk cId="3089103480" sldId="665"/>
            <ac:spMk id="104" creationId="{7B35AE2D-8A29-4E97-3E9A-02CB02A3FF5F}"/>
          </ac:spMkLst>
        </pc:spChg>
        <pc:spChg chg="del">
          <ac:chgData name="開 吉澤" userId="03c174eacf7b5b0e" providerId="LiveId" clId="{81E62A35-0670-420F-8191-AA620661AF0F}" dt="2023-11-21T06:49:43.668" v="6050" actId="478"/>
          <ac:spMkLst>
            <pc:docMk/>
            <pc:sldMk cId="3089103480" sldId="665"/>
            <ac:spMk id="105" creationId="{7AAF0D3A-58BB-E189-57A0-8CDE96F32B2F}"/>
          </ac:spMkLst>
        </pc:spChg>
        <pc:spChg chg="del">
          <ac:chgData name="開 吉澤" userId="03c174eacf7b5b0e" providerId="LiveId" clId="{81E62A35-0670-420F-8191-AA620661AF0F}" dt="2023-11-21T06:49:43.668" v="6050" actId="478"/>
          <ac:spMkLst>
            <pc:docMk/>
            <pc:sldMk cId="3089103480" sldId="665"/>
            <ac:spMk id="106" creationId="{8792FA14-FCCD-3D80-3330-1E7B3E6263C0}"/>
          </ac:spMkLst>
        </pc:spChg>
        <pc:spChg chg="del">
          <ac:chgData name="開 吉澤" userId="03c174eacf7b5b0e" providerId="LiveId" clId="{81E62A35-0670-420F-8191-AA620661AF0F}" dt="2023-11-21T06:49:43.668" v="6050" actId="478"/>
          <ac:spMkLst>
            <pc:docMk/>
            <pc:sldMk cId="3089103480" sldId="665"/>
            <ac:spMk id="107" creationId="{8554BA35-68B7-F3B6-53A9-07DC3343BCAA}"/>
          </ac:spMkLst>
        </pc:spChg>
        <pc:spChg chg="del">
          <ac:chgData name="開 吉澤" userId="03c174eacf7b5b0e" providerId="LiveId" clId="{81E62A35-0670-420F-8191-AA620661AF0F}" dt="2023-11-21T06:49:43.668" v="6050" actId="478"/>
          <ac:spMkLst>
            <pc:docMk/>
            <pc:sldMk cId="3089103480" sldId="665"/>
            <ac:spMk id="108" creationId="{855C017F-B96A-2C3C-DFCB-1D83D31F2316}"/>
          </ac:spMkLst>
        </pc:spChg>
        <pc:spChg chg="del">
          <ac:chgData name="開 吉澤" userId="03c174eacf7b5b0e" providerId="LiveId" clId="{81E62A35-0670-420F-8191-AA620661AF0F}" dt="2023-11-21T06:49:43.668" v="6050" actId="478"/>
          <ac:spMkLst>
            <pc:docMk/>
            <pc:sldMk cId="3089103480" sldId="665"/>
            <ac:spMk id="109" creationId="{EE3B2E68-92D3-F211-877C-C4F859187C6B}"/>
          </ac:spMkLst>
        </pc:spChg>
        <pc:picChg chg="add mod">
          <ac:chgData name="開 吉澤" userId="03c174eacf7b5b0e" providerId="LiveId" clId="{81E62A35-0670-420F-8191-AA620661AF0F}" dt="2023-11-22T08:25:46.776" v="7193" actId="1076"/>
          <ac:picMkLst>
            <pc:docMk/>
            <pc:sldMk cId="3089103480" sldId="665"/>
            <ac:picMk id="6" creationId="{08A8FB0A-FB3B-53EF-A50A-66FB81B62257}"/>
          </ac:picMkLst>
        </pc:picChg>
        <pc:cxnChg chg="del mod">
          <ac:chgData name="開 吉澤" userId="03c174eacf7b5b0e" providerId="LiveId" clId="{81E62A35-0670-420F-8191-AA620661AF0F}" dt="2023-11-21T06:49:43.668" v="6050" actId="478"/>
          <ac:cxnSpMkLst>
            <pc:docMk/>
            <pc:sldMk cId="3089103480" sldId="665"/>
            <ac:cxnSpMk id="82" creationId="{9957144D-D404-459C-7BA1-3A839C332408}"/>
          </ac:cxnSpMkLst>
        </pc:cxnChg>
        <pc:cxnChg chg="del mod">
          <ac:chgData name="開 吉澤" userId="03c174eacf7b5b0e" providerId="LiveId" clId="{81E62A35-0670-420F-8191-AA620661AF0F}" dt="2023-11-21T06:49:43.668" v="6050" actId="478"/>
          <ac:cxnSpMkLst>
            <pc:docMk/>
            <pc:sldMk cId="3089103480" sldId="665"/>
            <ac:cxnSpMk id="85" creationId="{3C8CA753-0BE5-6C71-34C9-2F69CDF8FE21}"/>
          </ac:cxnSpMkLst>
        </pc:cxnChg>
        <pc:cxnChg chg="del">
          <ac:chgData name="開 吉澤" userId="03c174eacf7b5b0e" providerId="LiveId" clId="{81E62A35-0670-420F-8191-AA620661AF0F}" dt="2023-11-21T06:49:43.668" v="6050" actId="478"/>
          <ac:cxnSpMkLst>
            <pc:docMk/>
            <pc:sldMk cId="3089103480" sldId="665"/>
            <ac:cxnSpMk id="89" creationId="{434435D6-1939-6688-C586-6FF1300C99E3}"/>
          </ac:cxnSpMkLst>
        </pc:cxnChg>
        <pc:cxnChg chg="del">
          <ac:chgData name="開 吉澤" userId="03c174eacf7b5b0e" providerId="LiveId" clId="{81E62A35-0670-420F-8191-AA620661AF0F}" dt="2023-11-21T06:49:43.668" v="6050" actId="478"/>
          <ac:cxnSpMkLst>
            <pc:docMk/>
            <pc:sldMk cId="3089103480" sldId="665"/>
            <ac:cxnSpMk id="90" creationId="{0AE323FD-758F-02C2-690B-2DCB3711782A}"/>
          </ac:cxnSpMkLst>
        </pc:cxnChg>
        <pc:cxnChg chg="del">
          <ac:chgData name="開 吉澤" userId="03c174eacf7b5b0e" providerId="LiveId" clId="{81E62A35-0670-420F-8191-AA620661AF0F}" dt="2023-11-21T06:49:43.668" v="6050" actId="478"/>
          <ac:cxnSpMkLst>
            <pc:docMk/>
            <pc:sldMk cId="3089103480" sldId="665"/>
            <ac:cxnSpMk id="91" creationId="{B5D46A6B-1CA3-76ED-71B8-9FFF3A36E8C6}"/>
          </ac:cxnSpMkLst>
        </pc:cxnChg>
        <pc:cxnChg chg="del">
          <ac:chgData name="開 吉澤" userId="03c174eacf7b5b0e" providerId="LiveId" clId="{81E62A35-0670-420F-8191-AA620661AF0F}" dt="2023-11-21T06:49:43.668" v="6050" actId="478"/>
          <ac:cxnSpMkLst>
            <pc:docMk/>
            <pc:sldMk cId="3089103480" sldId="665"/>
            <ac:cxnSpMk id="92" creationId="{88D1B598-D418-B793-2B30-36C3B4B9FCA9}"/>
          </ac:cxnSpMkLst>
        </pc:cxnChg>
        <pc:cxnChg chg="del mod">
          <ac:chgData name="開 吉澤" userId="03c174eacf7b5b0e" providerId="LiveId" clId="{81E62A35-0670-420F-8191-AA620661AF0F}" dt="2023-11-21T06:49:43.668" v="6050" actId="478"/>
          <ac:cxnSpMkLst>
            <pc:docMk/>
            <pc:sldMk cId="3089103480" sldId="665"/>
            <ac:cxnSpMk id="93" creationId="{8D688D8A-5ECA-D8DB-B1C0-0B921BFF85D6}"/>
          </ac:cxnSpMkLst>
        </pc:cxnChg>
        <pc:cxnChg chg="del">
          <ac:chgData name="開 吉澤" userId="03c174eacf7b5b0e" providerId="LiveId" clId="{81E62A35-0670-420F-8191-AA620661AF0F}" dt="2023-11-21T06:49:43.668" v="6050" actId="478"/>
          <ac:cxnSpMkLst>
            <pc:docMk/>
            <pc:sldMk cId="3089103480" sldId="665"/>
            <ac:cxnSpMk id="94" creationId="{2FB9FEC0-4BF3-BA99-670E-059167DE03CC}"/>
          </ac:cxnSpMkLst>
        </pc:cxnChg>
        <pc:cxnChg chg="del mod">
          <ac:chgData name="開 吉澤" userId="03c174eacf7b5b0e" providerId="LiveId" clId="{81E62A35-0670-420F-8191-AA620661AF0F}" dt="2023-11-21T06:49:43.668" v="6050" actId="478"/>
          <ac:cxnSpMkLst>
            <pc:docMk/>
            <pc:sldMk cId="3089103480" sldId="665"/>
            <ac:cxnSpMk id="95" creationId="{6710BAFE-20D6-31BD-4764-8ACD4DCDBBB6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開 吉澤" userId="03c174eacf7b5b0e" providerId="LiveId" clId="{81E62A35-0670-420F-8191-AA620661AF0F}" dt="2023-11-22T08:15:54.908" v="6894"/>
              <pc2:cmMkLst xmlns:pc2="http://schemas.microsoft.com/office/powerpoint/2019/9/main/command">
                <pc:docMk/>
                <pc:sldMk cId="3089103480" sldId="665"/>
                <pc2:cmMk id="{D69DD53C-7978-40CD-92FE-59BDF88537B8}"/>
              </pc2:cmMkLst>
            </pc226:cmChg>
            <pc226:cmChg xmlns:pc226="http://schemas.microsoft.com/office/powerpoint/2022/06/main/command" chg="del">
              <pc226:chgData name="開 吉澤" userId="03c174eacf7b5b0e" providerId="LiveId" clId="{81E62A35-0670-420F-8191-AA620661AF0F}" dt="2023-11-22T08:15:52.549" v="6893"/>
              <pc2:cmMkLst xmlns:pc2="http://schemas.microsoft.com/office/powerpoint/2019/9/main/command">
                <pc:docMk/>
                <pc:sldMk cId="3089103480" sldId="665"/>
                <pc2:cmMk id="{7DDBD278-9135-4ED7-94FF-698A89ACE264}"/>
              </pc2:cmMkLst>
            </pc226:cmChg>
            <pc226:cmChg xmlns:pc226="http://schemas.microsoft.com/office/powerpoint/2022/06/main/command" chg="del">
              <pc226:chgData name="開 吉澤" userId="03c174eacf7b5b0e" providerId="LiveId" clId="{81E62A35-0670-420F-8191-AA620661AF0F}" dt="2023-11-22T08:15:50.073" v="6892"/>
              <pc2:cmMkLst xmlns:pc2="http://schemas.microsoft.com/office/powerpoint/2019/9/main/command">
                <pc:docMk/>
                <pc:sldMk cId="3089103480" sldId="665"/>
                <pc2:cmMk id="{5E532991-3A31-4889-A88B-827FB76F3C87}"/>
              </pc2:cmMkLst>
            </pc226:cmChg>
          </p:ext>
        </pc:extLst>
      </pc:sldChg>
      <pc:sldChg chg="add del">
        <pc:chgData name="開 吉澤" userId="03c174eacf7b5b0e" providerId="LiveId" clId="{81E62A35-0670-420F-8191-AA620661AF0F}" dt="2023-11-21T07:31:56.367" v="6511"/>
        <pc:sldMkLst>
          <pc:docMk/>
          <pc:sldMk cId="272720052" sldId="666"/>
        </pc:sldMkLst>
      </pc:sldChg>
      <pc:sldChg chg="modSp new mod modNotesTx">
        <pc:chgData name="開 吉澤" userId="03c174eacf7b5b0e" providerId="LiveId" clId="{81E62A35-0670-420F-8191-AA620661AF0F}" dt="2023-11-24T04:59:30.592" v="10107" actId="20577"/>
        <pc:sldMkLst>
          <pc:docMk/>
          <pc:sldMk cId="1395812136" sldId="666"/>
        </pc:sldMkLst>
        <pc:spChg chg="mod">
          <ac:chgData name="開 吉澤" userId="03c174eacf7b5b0e" providerId="LiveId" clId="{81E62A35-0670-420F-8191-AA620661AF0F}" dt="2023-11-23T12:39:11.982" v="7926" actId="20577"/>
          <ac:spMkLst>
            <pc:docMk/>
            <pc:sldMk cId="1395812136" sldId="666"/>
            <ac:spMk id="2" creationId="{11757460-B8A6-2BD7-D8F7-690845B296FF}"/>
          </ac:spMkLst>
        </pc:spChg>
        <pc:spChg chg="mod">
          <ac:chgData name="開 吉澤" userId="03c174eacf7b5b0e" providerId="LiveId" clId="{81E62A35-0670-420F-8191-AA620661AF0F}" dt="2023-11-24T04:59:30.592" v="10107" actId="20577"/>
          <ac:spMkLst>
            <pc:docMk/>
            <pc:sldMk cId="1395812136" sldId="666"/>
            <ac:spMk id="4" creationId="{C734972D-2BBE-6D8A-B0FE-7C5E1B2DC101}"/>
          </ac:spMkLst>
        </pc:spChg>
      </pc:sldChg>
      <pc:sldChg chg="modSp mod modShow modNotesTx">
        <pc:chgData name="開 吉澤" userId="03c174eacf7b5b0e" providerId="LiveId" clId="{81E62A35-0670-420F-8191-AA620661AF0F}" dt="2023-11-23T13:02:22.341" v="9031" actId="20577"/>
        <pc:sldMkLst>
          <pc:docMk/>
          <pc:sldMk cId="1224120902" sldId="668"/>
        </pc:sldMkLst>
        <pc:spChg chg="mod">
          <ac:chgData name="開 吉澤" userId="03c174eacf7b5b0e" providerId="LiveId" clId="{81E62A35-0670-420F-8191-AA620661AF0F}" dt="2023-11-23T13:01:54.931" v="9010" actId="20577"/>
          <ac:spMkLst>
            <pc:docMk/>
            <pc:sldMk cId="1224120902" sldId="668"/>
            <ac:spMk id="3" creationId="{00000000-0000-0000-0000-000000000000}"/>
          </ac:spMkLst>
        </pc:spChg>
      </pc:sldChg>
      <pc:sldChg chg="modSp mod modNotesTx">
        <pc:chgData name="開 吉澤" userId="03c174eacf7b5b0e" providerId="LiveId" clId="{81E62A35-0670-420F-8191-AA620661AF0F}" dt="2023-11-24T05:17:20.865" v="11095" actId="20577"/>
        <pc:sldMkLst>
          <pc:docMk/>
          <pc:sldMk cId="965500935" sldId="670"/>
        </pc:sldMkLst>
        <pc:spChg chg="mod">
          <ac:chgData name="開 吉澤" userId="03c174eacf7b5b0e" providerId="LiveId" clId="{81E62A35-0670-420F-8191-AA620661AF0F}" dt="2023-11-23T12:47:47.042" v="8158" actId="20577"/>
          <ac:spMkLst>
            <pc:docMk/>
            <pc:sldMk cId="965500935" sldId="670"/>
            <ac:spMk id="4" creationId="{CA853F30-59B4-1458-8319-A4F0616E546F}"/>
          </ac:spMkLst>
        </pc:spChg>
      </pc:sldChg>
      <pc:sldChg chg="addSp delSp modSp add mod modNotesTx">
        <pc:chgData name="開 吉澤" userId="03c174eacf7b5b0e" providerId="LiveId" clId="{81E62A35-0670-420F-8191-AA620661AF0F}" dt="2023-11-24T05:23:30.754" v="11688" actId="20577"/>
        <pc:sldMkLst>
          <pc:docMk/>
          <pc:sldMk cId="1663220974" sldId="671"/>
        </pc:sldMkLst>
        <pc:spChg chg="mod">
          <ac:chgData name="開 吉澤" userId="03c174eacf7b5b0e" providerId="LiveId" clId="{81E62A35-0670-420F-8191-AA620661AF0F}" dt="2023-11-24T04:36:25.921" v="9509" actId="20577"/>
          <ac:spMkLst>
            <pc:docMk/>
            <pc:sldMk cId="1663220974" sldId="671"/>
            <ac:spMk id="2" creationId="{00000000-0000-0000-0000-000000000000}"/>
          </ac:spMkLst>
        </pc:spChg>
        <pc:spChg chg="mod">
          <ac:chgData name="開 吉澤" userId="03c174eacf7b5b0e" providerId="LiveId" clId="{81E62A35-0670-420F-8191-AA620661AF0F}" dt="2023-11-24T04:49:58.796" v="9759" actId="20577"/>
          <ac:spMkLst>
            <pc:docMk/>
            <pc:sldMk cId="1663220974" sldId="671"/>
            <ac:spMk id="3" creationId="{00000000-0000-0000-0000-000000000000}"/>
          </ac:spMkLst>
        </pc:spChg>
        <pc:spChg chg="mod">
          <ac:chgData name="開 吉澤" userId="03c174eacf7b5b0e" providerId="LiveId" clId="{81E62A35-0670-420F-8191-AA620661AF0F}" dt="2023-11-23T17:19:26.531" v="9233" actId="14100"/>
          <ac:spMkLst>
            <pc:docMk/>
            <pc:sldMk cId="1663220974" sldId="671"/>
            <ac:spMk id="4" creationId="{99867225-3528-D2D7-0D5F-3922366B42FB}"/>
          </ac:spMkLst>
        </pc:spChg>
        <pc:spChg chg="mod">
          <ac:chgData name="開 吉澤" userId="03c174eacf7b5b0e" providerId="LiveId" clId="{81E62A35-0670-420F-8191-AA620661AF0F}" dt="2023-11-23T17:20:44.508" v="9267" actId="1076"/>
          <ac:spMkLst>
            <pc:docMk/>
            <pc:sldMk cId="1663220974" sldId="671"/>
            <ac:spMk id="6" creationId="{2524D1CB-2B41-8BA4-4B29-B04840D2563E}"/>
          </ac:spMkLst>
        </pc:spChg>
        <pc:spChg chg="add mod">
          <ac:chgData name="開 吉澤" userId="03c174eacf7b5b0e" providerId="LiveId" clId="{81E62A35-0670-420F-8191-AA620661AF0F}" dt="2023-11-24T04:39:39.052" v="9564" actId="1076"/>
          <ac:spMkLst>
            <pc:docMk/>
            <pc:sldMk cId="1663220974" sldId="671"/>
            <ac:spMk id="11" creationId="{FF3D690E-E136-9C34-72E7-C4CB0ABBD78B}"/>
          </ac:spMkLst>
        </pc:spChg>
        <pc:spChg chg="add mod">
          <ac:chgData name="開 吉澤" userId="03c174eacf7b5b0e" providerId="LiveId" clId="{81E62A35-0670-420F-8191-AA620661AF0F}" dt="2023-11-24T04:39:39.052" v="9564" actId="1076"/>
          <ac:spMkLst>
            <pc:docMk/>
            <pc:sldMk cId="1663220974" sldId="671"/>
            <ac:spMk id="16" creationId="{E7EE0081-7EB4-7649-A826-254936F57B47}"/>
          </ac:spMkLst>
        </pc:spChg>
        <pc:spChg chg="add mod">
          <ac:chgData name="開 吉澤" userId="03c174eacf7b5b0e" providerId="LiveId" clId="{81E62A35-0670-420F-8191-AA620661AF0F}" dt="2023-11-24T05:23:30.754" v="11688" actId="20577"/>
          <ac:spMkLst>
            <pc:docMk/>
            <pc:sldMk cId="1663220974" sldId="671"/>
            <ac:spMk id="17" creationId="{772581A6-2E45-E61B-0511-ABE40F3FAF4C}"/>
          </ac:spMkLst>
        </pc:spChg>
        <pc:picChg chg="add mod">
          <ac:chgData name="開 吉澤" userId="03c174eacf7b5b0e" providerId="LiveId" clId="{81E62A35-0670-420F-8191-AA620661AF0F}" dt="2023-11-23T17:20:10.111" v="9237" actId="14100"/>
          <ac:picMkLst>
            <pc:docMk/>
            <pc:sldMk cId="1663220974" sldId="671"/>
            <ac:picMk id="7" creationId="{47DF0585-0951-B74B-95E6-0DA6E4ABD932}"/>
          </ac:picMkLst>
        </pc:picChg>
        <pc:picChg chg="del">
          <ac:chgData name="開 吉澤" userId="03c174eacf7b5b0e" providerId="LiveId" clId="{81E62A35-0670-420F-8191-AA620661AF0F}" dt="2023-11-23T12:15:37.042" v="7350" actId="478"/>
          <ac:picMkLst>
            <pc:docMk/>
            <pc:sldMk cId="1663220974" sldId="671"/>
            <ac:picMk id="8" creationId="{F9E1A56D-6992-BF2E-FA34-2CF634379ACD}"/>
          </ac:picMkLst>
        </pc:picChg>
        <pc:picChg chg="add mod">
          <ac:chgData name="開 吉澤" userId="03c174eacf7b5b0e" providerId="LiveId" clId="{81E62A35-0670-420F-8191-AA620661AF0F}" dt="2023-11-24T04:39:39.052" v="9564" actId="1076"/>
          <ac:picMkLst>
            <pc:docMk/>
            <pc:sldMk cId="1663220974" sldId="671"/>
            <ac:picMk id="10" creationId="{485E8B3C-2A44-C96D-DD59-2C059E33B134}"/>
          </ac:picMkLst>
        </pc:picChg>
        <pc:picChg chg="add mod">
          <ac:chgData name="開 吉澤" userId="03c174eacf7b5b0e" providerId="LiveId" clId="{81E62A35-0670-420F-8191-AA620661AF0F}" dt="2023-11-24T04:39:39.052" v="9564" actId="1076"/>
          <ac:picMkLst>
            <pc:docMk/>
            <pc:sldMk cId="1663220974" sldId="671"/>
            <ac:picMk id="13" creationId="{4E1D6D86-CA1E-16FC-E149-4986A9BB8C40}"/>
          </ac:picMkLst>
        </pc:picChg>
        <pc:picChg chg="add del">
          <ac:chgData name="開 吉澤" userId="03c174eacf7b5b0e" providerId="LiveId" clId="{81E62A35-0670-420F-8191-AA620661AF0F}" dt="2023-11-23T17:22:29.016" v="9319" actId="22"/>
          <ac:picMkLst>
            <pc:docMk/>
            <pc:sldMk cId="1663220974" sldId="671"/>
            <ac:picMk id="15" creationId="{6F6F3A08-EDF2-B5D1-1B55-1026A014709D}"/>
          </ac:picMkLst>
        </pc:picChg>
      </pc:sldChg>
      <pc:sldChg chg="modSp add mod modNotesTx">
        <pc:chgData name="開 吉澤" userId="03c174eacf7b5b0e" providerId="LiveId" clId="{81E62A35-0670-420F-8191-AA620661AF0F}" dt="2023-11-23T12:56:04.617" v="8712" actId="20577"/>
        <pc:sldMkLst>
          <pc:docMk/>
          <pc:sldMk cId="902802775" sldId="672"/>
        </pc:sldMkLst>
        <pc:spChg chg="mod">
          <ac:chgData name="開 吉澤" userId="03c174eacf7b5b0e" providerId="LiveId" clId="{81E62A35-0670-420F-8191-AA620661AF0F}" dt="2023-11-23T12:51:37.586" v="8403" actId="27636"/>
          <ac:spMkLst>
            <pc:docMk/>
            <pc:sldMk cId="902802775" sldId="672"/>
            <ac:spMk id="3" creationId="{00000000-0000-0000-0000-000000000000}"/>
          </ac:spMkLst>
        </pc:spChg>
      </pc:sldChg>
      <pc:sldChg chg="modSp add mod modNotesTx">
        <pc:chgData name="開 吉澤" userId="03c174eacf7b5b0e" providerId="LiveId" clId="{81E62A35-0670-420F-8191-AA620661AF0F}" dt="2023-11-24T05:09:14.475" v="10948" actId="20577"/>
        <pc:sldMkLst>
          <pc:docMk/>
          <pc:sldMk cId="276698453" sldId="673"/>
        </pc:sldMkLst>
        <pc:spChg chg="mod">
          <ac:chgData name="開 吉澤" userId="03c174eacf7b5b0e" providerId="LiveId" clId="{81E62A35-0670-420F-8191-AA620661AF0F}" dt="2023-11-24T04:59:40.416" v="10121" actId="20577"/>
          <ac:spMkLst>
            <pc:docMk/>
            <pc:sldMk cId="276698453" sldId="673"/>
            <ac:spMk id="2" creationId="{B31733FF-3ABD-7CAB-AD93-CE6975356FDD}"/>
          </ac:spMkLst>
        </pc:spChg>
        <pc:spChg chg="mod">
          <ac:chgData name="開 吉澤" userId="03c174eacf7b5b0e" providerId="LiveId" clId="{81E62A35-0670-420F-8191-AA620661AF0F}" dt="2023-11-24T04:59:59.710" v="10159" actId="20577"/>
          <ac:spMkLst>
            <pc:docMk/>
            <pc:sldMk cId="276698453" sldId="673"/>
            <ac:spMk id="4" creationId="{80353EF7-0477-284B-E0A4-89CA5180D2FC}"/>
          </ac:spMkLst>
        </pc:spChg>
        <pc:picChg chg="mod">
          <ac:chgData name="開 吉澤" userId="03c174eacf7b5b0e" providerId="LiveId" clId="{81E62A35-0670-420F-8191-AA620661AF0F}" dt="2023-11-24T04:33:08.171" v="9475" actId="14100"/>
          <ac:picMkLst>
            <pc:docMk/>
            <pc:sldMk cId="276698453" sldId="673"/>
            <ac:picMk id="6" creationId="{08A8FB0A-FB3B-53EF-A50A-66FB81B62257}"/>
          </ac:picMkLst>
        </pc:picChg>
      </pc:sldChg>
      <pc:sldChg chg="modSp add mod modNotesTx">
        <pc:chgData name="開 吉澤" userId="03c174eacf7b5b0e" providerId="LiveId" clId="{81E62A35-0670-420F-8191-AA620661AF0F}" dt="2023-11-24T05:02:40.048" v="10398" actId="20577"/>
        <pc:sldMkLst>
          <pc:docMk/>
          <pc:sldMk cId="2785593916" sldId="674"/>
        </pc:sldMkLst>
        <pc:spChg chg="mod">
          <ac:chgData name="開 吉澤" userId="03c174eacf7b5b0e" providerId="LiveId" clId="{81E62A35-0670-420F-8191-AA620661AF0F}" dt="2023-11-24T04:26:14.151" v="9366"/>
          <ac:spMkLst>
            <pc:docMk/>
            <pc:sldMk cId="2785593916" sldId="674"/>
            <ac:spMk id="2" creationId="{00000000-0000-0000-0000-000000000000}"/>
          </ac:spMkLst>
        </pc:spChg>
        <pc:spChg chg="mod">
          <ac:chgData name="開 吉澤" userId="03c174eacf7b5b0e" providerId="LiveId" clId="{81E62A35-0670-420F-8191-AA620661AF0F}" dt="2023-11-24T04:29:20.192" v="9470" actId="20577"/>
          <ac:spMkLst>
            <pc:docMk/>
            <pc:sldMk cId="2785593916" sldId="674"/>
            <ac:spMk id="3" creationId="{00000000-0000-0000-0000-000000000000}"/>
          </ac:spMkLst>
        </pc:spChg>
      </pc:sldChg>
      <pc:sldChg chg="modSp add mod modNotesTx">
        <pc:chgData name="開 吉澤" userId="03c174eacf7b5b0e" providerId="LiveId" clId="{81E62A35-0670-420F-8191-AA620661AF0F}" dt="2023-11-24T04:58:04.500" v="10092" actId="20577"/>
        <pc:sldMkLst>
          <pc:docMk/>
          <pc:sldMk cId="3721934792" sldId="675"/>
        </pc:sldMkLst>
        <pc:spChg chg="mod">
          <ac:chgData name="開 吉澤" userId="03c174eacf7b5b0e" providerId="LiveId" clId="{81E62A35-0670-420F-8191-AA620661AF0F}" dt="2023-11-24T04:27:35.853" v="9399" actId="20577"/>
          <ac:spMkLst>
            <pc:docMk/>
            <pc:sldMk cId="3721934792" sldId="675"/>
            <ac:spMk id="2" creationId="{B31733FF-3ABD-7CAB-AD93-CE6975356FDD}"/>
          </ac:spMkLst>
        </pc:spChg>
        <pc:spChg chg="mod">
          <ac:chgData name="開 吉澤" userId="03c174eacf7b5b0e" providerId="LiveId" clId="{81E62A35-0670-420F-8191-AA620661AF0F}" dt="2023-11-24T04:27:30.304" v="9387" actId="1076"/>
          <ac:spMkLst>
            <pc:docMk/>
            <pc:sldMk cId="3721934792" sldId="675"/>
            <ac:spMk id="3" creationId="{D4C939A8-5C27-CC62-7614-7A053FFC55E7}"/>
          </ac:spMkLst>
        </pc:spChg>
        <pc:spChg chg="mod">
          <ac:chgData name="開 吉澤" userId="03c174eacf7b5b0e" providerId="LiveId" clId="{81E62A35-0670-420F-8191-AA620661AF0F}" dt="2023-11-24T04:26:59.605" v="9370" actId="27636"/>
          <ac:spMkLst>
            <pc:docMk/>
            <pc:sldMk cId="3721934792" sldId="675"/>
            <ac:spMk id="4" creationId="{80353EF7-0477-284B-E0A4-89CA5180D2FC}"/>
          </ac:spMkLst>
        </pc:spChg>
        <pc:spChg chg="mod">
          <ac:chgData name="開 吉澤" userId="03c174eacf7b5b0e" providerId="LiveId" clId="{81E62A35-0670-420F-8191-AA620661AF0F}" dt="2023-11-24T04:27:06.619" v="9371" actId="1076"/>
          <ac:spMkLst>
            <pc:docMk/>
            <pc:sldMk cId="3721934792" sldId="675"/>
            <ac:spMk id="77" creationId="{18231532-ADB9-1ED4-0E84-7A6390A24EE4}"/>
          </ac:spMkLst>
        </pc:spChg>
        <pc:spChg chg="mod">
          <ac:chgData name="開 吉澤" userId="03c174eacf7b5b0e" providerId="LiveId" clId="{81E62A35-0670-420F-8191-AA620661AF0F}" dt="2023-11-24T04:27:06.619" v="9371" actId="1076"/>
          <ac:spMkLst>
            <pc:docMk/>
            <pc:sldMk cId="3721934792" sldId="675"/>
            <ac:spMk id="78" creationId="{2AD9302B-E92E-7421-4BAE-CC1396CA4BAF}"/>
          </ac:spMkLst>
        </pc:spChg>
        <pc:spChg chg="mod">
          <ac:chgData name="開 吉澤" userId="03c174eacf7b5b0e" providerId="LiveId" clId="{81E62A35-0670-420F-8191-AA620661AF0F}" dt="2023-11-24T04:27:06.619" v="9371" actId="1076"/>
          <ac:spMkLst>
            <pc:docMk/>
            <pc:sldMk cId="3721934792" sldId="675"/>
            <ac:spMk id="79" creationId="{546FAAEC-A92F-157E-2D68-3484AA962404}"/>
          </ac:spMkLst>
        </pc:spChg>
        <pc:spChg chg="mod">
          <ac:chgData name="開 吉澤" userId="03c174eacf7b5b0e" providerId="LiveId" clId="{81E62A35-0670-420F-8191-AA620661AF0F}" dt="2023-11-24T04:27:06.619" v="9371" actId="1076"/>
          <ac:spMkLst>
            <pc:docMk/>
            <pc:sldMk cId="3721934792" sldId="675"/>
            <ac:spMk id="80" creationId="{D4B1C9A7-F60F-E722-51C6-276EAD5F508B}"/>
          </ac:spMkLst>
        </pc:spChg>
        <pc:spChg chg="mod">
          <ac:chgData name="開 吉澤" userId="03c174eacf7b5b0e" providerId="LiveId" clId="{81E62A35-0670-420F-8191-AA620661AF0F}" dt="2023-11-24T04:27:06.619" v="9371" actId="1076"/>
          <ac:spMkLst>
            <pc:docMk/>
            <pc:sldMk cId="3721934792" sldId="675"/>
            <ac:spMk id="81" creationId="{A558B97E-52EC-13B0-E071-CEA0F3A5BB0F}"/>
          </ac:spMkLst>
        </pc:spChg>
        <pc:spChg chg="mod">
          <ac:chgData name="開 吉澤" userId="03c174eacf7b5b0e" providerId="LiveId" clId="{81E62A35-0670-420F-8191-AA620661AF0F}" dt="2023-11-24T04:27:06.619" v="9371" actId="1076"/>
          <ac:spMkLst>
            <pc:docMk/>
            <pc:sldMk cId="3721934792" sldId="675"/>
            <ac:spMk id="83" creationId="{2487CCFF-5A90-C3EE-837D-275C28BCBBB2}"/>
          </ac:spMkLst>
        </pc:spChg>
        <pc:spChg chg="mod">
          <ac:chgData name="開 吉澤" userId="03c174eacf7b5b0e" providerId="LiveId" clId="{81E62A35-0670-420F-8191-AA620661AF0F}" dt="2023-11-24T04:27:06.619" v="9371" actId="1076"/>
          <ac:spMkLst>
            <pc:docMk/>
            <pc:sldMk cId="3721934792" sldId="675"/>
            <ac:spMk id="84" creationId="{405671B7-20EF-118A-4678-2261670FF58E}"/>
          </ac:spMkLst>
        </pc:spChg>
        <pc:spChg chg="mod">
          <ac:chgData name="開 吉澤" userId="03c174eacf7b5b0e" providerId="LiveId" clId="{81E62A35-0670-420F-8191-AA620661AF0F}" dt="2023-11-24T04:27:06.619" v="9371" actId="1076"/>
          <ac:spMkLst>
            <pc:docMk/>
            <pc:sldMk cId="3721934792" sldId="675"/>
            <ac:spMk id="86" creationId="{7C817D25-A39A-8328-9AA6-069D0D770BDE}"/>
          </ac:spMkLst>
        </pc:spChg>
        <pc:spChg chg="mod">
          <ac:chgData name="開 吉澤" userId="03c174eacf7b5b0e" providerId="LiveId" clId="{81E62A35-0670-420F-8191-AA620661AF0F}" dt="2023-11-24T04:27:06.619" v="9371" actId="1076"/>
          <ac:spMkLst>
            <pc:docMk/>
            <pc:sldMk cId="3721934792" sldId="675"/>
            <ac:spMk id="87" creationId="{5B7E098B-56CA-C0EB-46ED-F6E06F08B183}"/>
          </ac:spMkLst>
        </pc:spChg>
        <pc:spChg chg="mod">
          <ac:chgData name="開 吉澤" userId="03c174eacf7b5b0e" providerId="LiveId" clId="{81E62A35-0670-420F-8191-AA620661AF0F}" dt="2023-11-24T04:27:06.619" v="9371" actId="1076"/>
          <ac:spMkLst>
            <pc:docMk/>
            <pc:sldMk cId="3721934792" sldId="675"/>
            <ac:spMk id="88" creationId="{EC03B89E-74CC-A939-35CD-5AF909B5D2A6}"/>
          </ac:spMkLst>
        </pc:spChg>
        <pc:spChg chg="mod">
          <ac:chgData name="開 吉澤" userId="03c174eacf7b5b0e" providerId="LiveId" clId="{81E62A35-0670-420F-8191-AA620661AF0F}" dt="2023-11-24T04:27:06.619" v="9371" actId="1076"/>
          <ac:spMkLst>
            <pc:docMk/>
            <pc:sldMk cId="3721934792" sldId="675"/>
            <ac:spMk id="96" creationId="{4184A8DB-FF81-AC4A-6CE8-68B165A1294D}"/>
          </ac:spMkLst>
        </pc:spChg>
        <pc:spChg chg="mod">
          <ac:chgData name="開 吉澤" userId="03c174eacf7b5b0e" providerId="LiveId" clId="{81E62A35-0670-420F-8191-AA620661AF0F}" dt="2023-11-24T04:27:06.619" v="9371" actId="1076"/>
          <ac:spMkLst>
            <pc:docMk/>
            <pc:sldMk cId="3721934792" sldId="675"/>
            <ac:spMk id="97" creationId="{F5252D2A-FA11-259A-4B06-D92295C02717}"/>
          </ac:spMkLst>
        </pc:spChg>
        <pc:spChg chg="mod">
          <ac:chgData name="開 吉澤" userId="03c174eacf7b5b0e" providerId="LiveId" clId="{81E62A35-0670-420F-8191-AA620661AF0F}" dt="2023-11-24T04:27:06.619" v="9371" actId="1076"/>
          <ac:spMkLst>
            <pc:docMk/>
            <pc:sldMk cId="3721934792" sldId="675"/>
            <ac:spMk id="98" creationId="{EA4D2C36-6815-FA60-CDAE-7355EED8B6AB}"/>
          </ac:spMkLst>
        </pc:spChg>
        <pc:spChg chg="mod">
          <ac:chgData name="開 吉澤" userId="03c174eacf7b5b0e" providerId="LiveId" clId="{81E62A35-0670-420F-8191-AA620661AF0F}" dt="2023-11-24T04:27:06.619" v="9371" actId="1076"/>
          <ac:spMkLst>
            <pc:docMk/>
            <pc:sldMk cId="3721934792" sldId="675"/>
            <ac:spMk id="99" creationId="{F44BBCD8-9F34-2097-CA2A-1C4E4A01D7DC}"/>
          </ac:spMkLst>
        </pc:spChg>
        <pc:spChg chg="mod">
          <ac:chgData name="開 吉澤" userId="03c174eacf7b5b0e" providerId="LiveId" clId="{81E62A35-0670-420F-8191-AA620661AF0F}" dt="2023-11-24T04:27:06.619" v="9371" actId="1076"/>
          <ac:spMkLst>
            <pc:docMk/>
            <pc:sldMk cId="3721934792" sldId="675"/>
            <ac:spMk id="100" creationId="{45D26E3B-DBEF-8528-247F-9CDE38B99784}"/>
          </ac:spMkLst>
        </pc:spChg>
        <pc:spChg chg="mod">
          <ac:chgData name="開 吉澤" userId="03c174eacf7b5b0e" providerId="LiveId" clId="{81E62A35-0670-420F-8191-AA620661AF0F}" dt="2023-11-24T04:27:06.619" v="9371" actId="1076"/>
          <ac:spMkLst>
            <pc:docMk/>
            <pc:sldMk cId="3721934792" sldId="675"/>
            <ac:spMk id="101" creationId="{8889702A-D082-2DCC-BDD2-20536BC8918B}"/>
          </ac:spMkLst>
        </pc:spChg>
        <pc:spChg chg="mod">
          <ac:chgData name="開 吉澤" userId="03c174eacf7b5b0e" providerId="LiveId" clId="{81E62A35-0670-420F-8191-AA620661AF0F}" dt="2023-11-24T04:27:06.619" v="9371" actId="1076"/>
          <ac:spMkLst>
            <pc:docMk/>
            <pc:sldMk cId="3721934792" sldId="675"/>
            <ac:spMk id="102" creationId="{D438ECD1-8B4C-5775-D35B-0119F587CB64}"/>
          </ac:spMkLst>
        </pc:spChg>
        <pc:spChg chg="mod">
          <ac:chgData name="開 吉澤" userId="03c174eacf7b5b0e" providerId="LiveId" clId="{81E62A35-0670-420F-8191-AA620661AF0F}" dt="2023-11-24T04:27:06.619" v="9371" actId="1076"/>
          <ac:spMkLst>
            <pc:docMk/>
            <pc:sldMk cId="3721934792" sldId="675"/>
            <ac:spMk id="103" creationId="{7E83DAAF-2252-5EA4-9F5F-755156303FD2}"/>
          </ac:spMkLst>
        </pc:spChg>
        <pc:spChg chg="mod">
          <ac:chgData name="開 吉澤" userId="03c174eacf7b5b0e" providerId="LiveId" clId="{81E62A35-0670-420F-8191-AA620661AF0F}" dt="2023-11-24T04:27:06.619" v="9371" actId="1076"/>
          <ac:spMkLst>
            <pc:docMk/>
            <pc:sldMk cId="3721934792" sldId="675"/>
            <ac:spMk id="104" creationId="{7B35AE2D-8A29-4E97-3E9A-02CB02A3FF5F}"/>
          </ac:spMkLst>
        </pc:spChg>
        <pc:spChg chg="mod">
          <ac:chgData name="開 吉澤" userId="03c174eacf7b5b0e" providerId="LiveId" clId="{81E62A35-0670-420F-8191-AA620661AF0F}" dt="2023-11-24T04:27:06.619" v="9371" actId="1076"/>
          <ac:spMkLst>
            <pc:docMk/>
            <pc:sldMk cId="3721934792" sldId="675"/>
            <ac:spMk id="105" creationId="{7AAF0D3A-58BB-E189-57A0-8CDE96F32B2F}"/>
          </ac:spMkLst>
        </pc:spChg>
        <pc:spChg chg="mod">
          <ac:chgData name="開 吉澤" userId="03c174eacf7b5b0e" providerId="LiveId" clId="{81E62A35-0670-420F-8191-AA620661AF0F}" dt="2023-11-24T04:27:06.619" v="9371" actId="1076"/>
          <ac:spMkLst>
            <pc:docMk/>
            <pc:sldMk cId="3721934792" sldId="675"/>
            <ac:spMk id="106" creationId="{8792FA14-FCCD-3D80-3330-1E7B3E6263C0}"/>
          </ac:spMkLst>
        </pc:spChg>
        <pc:spChg chg="mod">
          <ac:chgData name="開 吉澤" userId="03c174eacf7b5b0e" providerId="LiveId" clId="{81E62A35-0670-420F-8191-AA620661AF0F}" dt="2023-11-24T04:27:06.619" v="9371" actId="1076"/>
          <ac:spMkLst>
            <pc:docMk/>
            <pc:sldMk cId="3721934792" sldId="675"/>
            <ac:spMk id="107" creationId="{8554BA35-68B7-F3B6-53A9-07DC3343BCAA}"/>
          </ac:spMkLst>
        </pc:spChg>
        <pc:spChg chg="mod">
          <ac:chgData name="開 吉澤" userId="03c174eacf7b5b0e" providerId="LiveId" clId="{81E62A35-0670-420F-8191-AA620661AF0F}" dt="2023-11-24T04:27:06.619" v="9371" actId="1076"/>
          <ac:spMkLst>
            <pc:docMk/>
            <pc:sldMk cId="3721934792" sldId="675"/>
            <ac:spMk id="108" creationId="{855C017F-B96A-2C3C-DFCB-1D83D31F2316}"/>
          </ac:spMkLst>
        </pc:spChg>
        <pc:spChg chg="mod">
          <ac:chgData name="開 吉澤" userId="03c174eacf7b5b0e" providerId="LiveId" clId="{81E62A35-0670-420F-8191-AA620661AF0F}" dt="2023-11-24T04:27:06.619" v="9371" actId="1076"/>
          <ac:spMkLst>
            <pc:docMk/>
            <pc:sldMk cId="3721934792" sldId="675"/>
            <ac:spMk id="109" creationId="{EE3B2E68-92D3-F211-877C-C4F859187C6B}"/>
          </ac:spMkLst>
        </pc:spChg>
        <pc:cxnChg chg="mod">
          <ac:chgData name="開 吉澤" userId="03c174eacf7b5b0e" providerId="LiveId" clId="{81E62A35-0670-420F-8191-AA620661AF0F}" dt="2023-11-24T04:27:06.619" v="9371" actId="1076"/>
          <ac:cxnSpMkLst>
            <pc:docMk/>
            <pc:sldMk cId="3721934792" sldId="675"/>
            <ac:cxnSpMk id="82" creationId="{9957144D-D404-459C-7BA1-3A839C332408}"/>
          </ac:cxnSpMkLst>
        </pc:cxnChg>
        <pc:cxnChg chg="mod">
          <ac:chgData name="開 吉澤" userId="03c174eacf7b5b0e" providerId="LiveId" clId="{81E62A35-0670-420F-8191-AA620661AF0F}" dt="2023-11-24T04:27:06.619" v="9371" actId="1076"/>
          <ac:cxnSpMkLst>
            <pc:docMk/>
            <pc:sldMk cId="3721934792" sldId="675"/>
            <ac:cxnSpMk id="85" creationId="{3C8CA753-0BE5-6C71-34C9-2F69CDF8FE21}"/>
          </ac:cxnSpMkLst>
        </pc:cxnChg>
        <pc:cxnChg chg="mod">
          <ac:chgData name="開 吉澤" userId="03c174eacf7b5b0e" providerId="LiveId" clId="{81E62A35-0670-420F-8191-AA620661AF0F}" dt="2023-11-24T04:27:06.619" v="9371" actId="1076"/>
          <ac:cxnSpMkLst>
            <pc:docMk/>
            <pc:sldMk cId="3721934792" sldId="675"/>
            <ac:cxnSpMk id="89" creationId="{434435D6-1939-6688-C586-6FF1300C99E3}"/>
          </ac:cxnSpMkLst>
        </pc:cxnChg>
        <pc:cxnChg chg="mod">
          <ac:chgData name="開 吉澤" userId="03c174eacf7b5b0e" providerId="LiveId" clId="{81E62A35-0670-420F-8191-AA620661AF0F}" dt="2023-11-24T04:27:06.619" v="9371" actId="1076"/>
          <ac:cxnSpMkLst>
            <pc:docMk/>
            <pc:sldMk cId="3721934792" sldId="675"/>
            <ac:cxnSpMk id="90" creationId="{0AE323FD-758F-02C2-690B-2DCB3711782A}"/>
          </ac:cxnSpMkLst>
        </pc:cxnChg>
        <pc:cxnChg chg="mod">
          <ac:chgData name="開 吉澤" userId="03c174eacf7b5b0e" providerId="LiveId" clId="{81E62A35-0670-420F-8191-AA620661AF0F}" dt="2023-11-24T04:27:06.619" v="9371" actId="1076"/>
          <ac:cxnSpMkLst>
            <pc:docMk/>
            <pc:sldMk cId="3721934792" sldId="675"/>
            <ac:cxnSpMk id="91" creationId="{B5D46A6B-1CA3-76ED-71B8-9FFF3A36E8C6}"/>
          </ac:cxnSpMkLst>
        </pc:cxnChg>
        <pc:cxnChg chg="mod">
          <ac:chgData name="開 吉澤" userId="03c174eacf7b5b0e" providerId="LiveId" clId="{81E62A35-0670-420F-8191-AA620661AF0F}" dt="2023-11-24T04:27:06.619" v="9371" actId="1076"/>
          <ac:cxnSpMkLst>
            <pc:docMk/>
            <pc:sldMk cId="3721934792" sldId="675"/>
            <ac:cxnSpMk id="92" creationId="{88D1B598-D418-B793-2B30-36C3B4B9FCA9}"/>
          </ac:cxnSpMkLst>
        </pc:cxnChg>
        <pc:cxnChg chg="mod">
          <ac:chgData name="開 吉澤" userId="03c174eacf7b5b0e" providerId="LiveId" clId="{81E62A35-0670-420F-8191-AA620661AF0F}" dt="2023-11-24T04:27:06.619" v="9371" actId="1076"/>
          <ac:cxnSpMkLst>
            <pc:docMk/>
            <pc:sldMk cId="3721934792" sldId="675"/>
            <ac:cxnSpMk id="93" creationId="{8D688D8A-5ECA-D8DB-B1C0-0B921BFF85D6}"/>
          </ac:cxnSpMkLst>
        </pc:cxnChg>
        <pc:cxnChg chg="mod">
          <ac:chgData name="開 吉澤" userId="03c174eacf7b5b0e" providerId="LiveId" clId="{81E62A35-0670-420F-8191-AA620661AF0F}" dt="2023-11-24T04:27:06.619" v="9371" actId="1076"/>
          <ac:cxnSpMkLst>
            <pc:docMk/>
            <pc:sldMk cId="3721934792" sldId="675"/>
            <ac:cxnSpMk id="94" creationId="{2FB9FEC0-4BF3-BA99-670E-059167DE03CC}"/>
          </ac:cxnSpMkLst>
        </pc:cxnChg>
        <pc:cxnChg chg="mod">
          <ac:chgData name="開 吉澤" userId="03c174eacf7b5b0e" providerId="LiveId" clId="{81E62A35-0670-420F-8191-AA620661AF0F}" dt="2023-11-24T04:27:06.619" v="9371" actId="1076"/>
          <ac:cxnSpMkLst>
            <pc:docMk/>
            <pc:sldMk cId="3721934792" sldId="675"/>
            <ac:cxnSpMk id="95" creationId="{6710BAFE-20D6-31BD-4764-8ACD4DCDBBB6}"/>
          </ac:cxnSpMkLst>
        </pc:cxnChg>
      </pc:sldChg>
    </pc:docChg>
  </pc:docChgLst>
  <pc:docChgLst>
    <pc:chgData name="吉澤 開" userId="03c174eacf7b5b0e" providerId="LiveId" clId="{989680E8-FAB5-43D3-8F39-F93E605E6A82}"/>
    <pc:docChg chg="undo redo custSel addSld delSld modSld sldOrd">
      <pc:chgData name="吉澤 開" userId="03c174eacf7b5b0e" providerId="LiveId" clId="{989680E8-FAB5-43D3-8F39-F93E605E6A82}" dt="2023-02-03T15:27:19.094" v="29563" actId="20577"/>
      <pc:docMkLst>
        <pc:docMk/>
      </pc:docMkLst>
      <pc:sldChg chg="modSp mod">
        <pc:chgData name="吉澤 開" userId="03c174eacf7b5b0e" providerId="LiveId" clId="{989680E8-FAB5-43D3-8F39-F93E605E6A82}" dt="2023-02-02T09:12:00.123" v="14543" actId="20577"/>
        <pc:sldMkLst>
          <pc:docMk/>
          <pc:sldMk cId="3024170346" sldId="256"/>
        </pc:sldMkLst>
        <pc:spChg chg="mod">
          <ac:chgData name="吉澤 開" userId="03c174eacf7b5b0e" providerId="LiveId" clId="{989680E8-FAB5-43D3-8F39-F93E605E6A82}" dt="2023-02-02T09:12:00.123" v="14543" actId="20577"/>
          <ac:spMkLst>
            <pc:docMk/>
            <pc:sldMk cId="3024170346" sldId="256"/>
            <ac:spMk id="3" creationId="{00000000-0000-0000-0000-000000000000}"/>
          </ac:spMkLst>
        </pc:spChg>
      </pc:sldChg>
      <pc:sldChg chg="del">
        <pc:chgData name="吉澤 開" userId="03c174eacf7b5b0e" providerId="LiveId" clId="{989680E8-FAB5-43D3-8F39-F93E605E6A82}" dt="2023-01-31T08:30:19.207" v="2846" actId="47"/>
        <pc:sldMkLst>
          <pc:docMk/>
          <pc:sldMk cId="3190339820" sldId="569"/>
        </pc:sldMkLst>
      </pc:sldChg>
      <pc:sldChg chg="del">
        <pc:chgData name="吉澤 開" userId="03c174eacf7b5b0e" providerId="LiveId" clId="{989680E8-FAB5-43D3-8F39-F93E605E6A82}" dt="2023-02-01T16:44:01.922" v="11491" actId="47"/>
        <pc:sldMkLst>
          <pc:docMk/>
          <pc:sldMk cId="1955649280" sldId="570"/>
        </pc:sldMkLst>
      </pc:sldChg>
      <pc:sldChg chg="addSp delSp modSp mod ord modShow modNotesTx">
        <pc:chgData name="吉澤 開" userId="03c174eacf7b5b0e" providerId="LiveId" clId="{989680E8-FAB5-43D3-8F39-F93E605E6A82}" dt="2023-02-03T11:16:14.877" v="24919" actId="20577"/>
        <pc:sldMkLst>
          <pc:docMk/>
          <pc:sldMk cId="593515143" sldId="571"/>
        </pc:sldMkLst>
        <pc:picChg chg="add mod">
          <ac:chgData name="吉澤 開" userId="03c174eacf7b5b0e" providerId="LiveId" clId="{989680E8-FAB5-43D3-8F39-F93E605E6A82}" dt="2023-02-02T11:23:12.168" v="15047" actId="1076"/>
          <ac:picMkLst>
            <pc:docMk/>
            <pc:sldMk cId="593515143" sldId="571"/>
            <ac:picMk id="5" creationId="{C8C31EFD-B1C5-AA08-74B5-F3118E5AFA52}"/>
          </ac:picMkLst>
        </pc:picChg>
        <pc:picChg chg="del mod">
          <ac:chgData name="吉澤 開" userId="03c174eacf7b5b0e" providerId="LiveId" clId="{989680E8-FAB5-43D3-8F39-F93E605E6A82}" dt="2023-02-02T11:23:04.404" v="15043" actId="478"/>
          <ac:picMkLst>
            <pc:docMk/>
            <pc:sldMk cId="593515143" sldId="571"/>
            <ac:picMk id="13" creationId="{27F55DF8-EC61-DCCA-32C3-85E217AF6F62}"/>
          </ac:picMkLst>
        </pc:picChg>
      </pc:sldChg>
      <pc:sldChg chg="mod modShow">
        <pc:chgData name="吉澤 開" userId="03c174eacf7b5b0e" providerId="LiveId" clId="{989680E8-FAB5-43D3-8F39-F93E605E6A82}" dt="2023-02-01T16:44:33.389" v="11497" actId="729"/>
        <pc:sldMkLst>
          <pc:docMk/>
          <pc:sldMk cId="3439715475" sldId="572"/>
        </pc:sldMkLst>
      </pc:sldChg>
      <pc:sldChg chg="del">
        <pc:chgData name="吉澤 開" userId="03c174eacf7b5b0e" providerId="LiveId" clId="{989680E8-FAB5-43D3-8F39-F93E605E6A82}" dt="2023-01-31T08:30:20.721" v="2847" actId="47"/>
        <pc:sldMkLst>
          <pc:docMk/>
          <pc:sldMk cId="3810410014" sldId="573"/>
        </pc:sldMkLst>
      </pc:sldChg>
      <pc:sldChg chg="del mod modShow">
        <pc:chgData name="吉澤 開" userId="03c174eacf7b5b0e" providerId="LiveId" clId="{989680E8-FAB5-43D3-8F39-F93E605E6A82}" dt="2023-02-03T08:56:33.400" v="17426" actId="47"/>
        <pc:sldMkLst>
          <pc:docMk/>
          <pc:sldMk cId="3434785663" sldId="574"/>
        </pc:sldMkLst>
      </pc:sldChg>
      <pc:sldChg chg="del">
        <pc:chgData name="吉澤 開" userId="03c174eacf7b5b0e" providerId="LiveId" clId="{989680E8-FAB5-43D3-8F39-F93E605E6A82}" dt="2023-01-31T15:33:17.358" v="7390" actId="47"/>
        <pc:sldMkLst>
          <pc:docMk/>
          <pc:sldMk cId="3563748676" sldId="575"/>
        </pc:sldMkLst>
      </pc:sldChg>
      <pc:sldChg chg="del mod modShow">
        <pc:chgData name="吉澤 開" userId="03c174eacf7b5b0e" providerId="LiveId" clId="{989680E8-FAB5-43D3-8F39-F93E605E6A82}" dt="2023-02-03T08:56:36.730" v="17428" actId="47"/>
        <pc:sldMkLst>
          <pc:docMk/>
          <pc:sldMk cId="1762331319" sldId="576"/>
        </pc:sldMkLst>
      </pc:sldChg>
      <pc:sldChg chg="del mod modShow">
        <pc:chgData name="吉澤 開" userId="03c174eacf7b5b0e" providerId="LiveId" clId="{989680E8-FAB5-43D3-8F39-F93E605E6A82}" dt="2023-02-03T08:56:37.514" v="17429" actId="47"/>
        <pc:sldMkLst>
          <pc:docMk/>
          <pc:sldMk cId="416691513" sldId="577"/>
        </pc:sldMkLst>
      </pc:sldChg>
      <pc:sldChg chg="modSp mod modNotesTx">
        <pc:chgData name="吉澤 開" userId="03c174eacf7b5b0e" providerId="LiveId" clId="{989680E8-FAB5-43D3-8F39-F93E605E6A82}" dt="2023-02-03T10:45:55.759" v="23418" actId="20577"/>
        <pc:sldMkLst>
          <pc:docMk/>
          <pc:sldMk cId="3707515599" sldId="581"/>
        </pc:sldMkLst>
        <pc:spChg chg="mod">
          <ac:chgData name="吉澤 開" userId="03c174eacf7b5b0e" providerId="LiveId" clId="{989680E8-FAB5-43D3-8F39-F93E605E6A82}" dt="2023-02-03T10:42:23.697" v="23071" actId="20577"/>
          <ac:spMkLst>
            <pc:docMk/>
            <pc:sldMk cId="3707515599" sldId="581"/>
            <ac:spMk id="3" creationId="{00000000-0000-0000-0000-000000000000}"/>
          </ac:spMkLst>
        </pc:spChg>
      </pc:sldChg>
      <pc:sldChg chg="addSp delSp modSp mod modShow modNotesTx">
        <pc:chgData name="吉澤 開" userId="03c174eacf7b5b0e" providerId="LiveId" clId="{989680E8-FAB5-43D3-8F39-F93E605E6A82}" dt="2023-02-03T11:15:43.683" v="24916" actId="20577"/>
        <pc:sldMkLst>
          <pc:docMk/>
          <pc:sldMk cId="2027530263" sldId="582"/>
        </pc:sldMkLst>
        <pc:spChg chg="mod">
          <ac:chgData name="吉澤 開" userId="03c174eacf7b5b0e" providerId="LiveId" clId="{989680E8-FAB5-43D3-8F39-F93E605E6A82}" dt="2023-02-02T08:51:56.713" v="13987" actId="20577"/>
          <ac:spMkLst>
            <pc:docMk/>
            <pc:sldMk cId="2027530263" sldId="582"/>
            <ac:spMk id="2" creationId="{00000000-0000-0000-0000-000000000000}"/>
          </ac:spMkLst>
        </pc:spChg>
        <pc:spChg chg="mod">
          <ac:chgData name="吉澤 開" userId="03c174eacf7b5b0e" providerId="LiveId" clId="{989680E8-FAB5-43D3-8F39-F93E605E6A82}" dt="2023-02-03T11:15:43.683" v="24916" actId="20577"/>
          <ac:spMkLst>
            <pc:docMk/>
            <pc:sldMk cId="2027530263" sldId="582"/>
            <ac:spMk id="3" creationId="{00000000-0000-0000-0000-000000000000}"/>
          </ac:spMkLst>
        </pc:spChg>
        <pc:spChg chg="del">
          <ac:chgData name="吉澤 開" userId="03c174eacf7b5b0e" providerId="LiveId" clId="{989680E8-FAB5-43D3-8F39-F93E605E6A82}" dt="2023-02-02T08:52:00.812" v="13988" actId="478"/>
          <ac:spMkLst>
            <pc:docMk/>
            <pc:sldMk cId="2027530263" sldId="582"/>
            <ac:spMk id="5" creationId="{B1C4DDC9-151A-BC5A-E69A-B8B4028BE667}"/>
          </ac:spMkLst>
        </pc:spChg>
        <pc:spChg chg="del">
          <ac:chgData name="吉澤 開" userId="03c174eacf7b5b0e" providerId="LiveId" clId="{989680E8-FAB5-43D3-8F39-F93E605E6A82}" dt="2023-02-02T08:52:00.812" v="13988" actId="478"/>
          <ac:spMkLst>
            <pc:docMk/>
            <pc:sldMk cId="2027530263" sldId="582"/>
            <ac:spMk id="10" creationId="{48C7BBAA-CD06-1C9E-74A3-A0C3F93568BE}"/>
          </ac:spMkLst>
        </pc:spChg>
        <pc:spChg chg="del">
          <ac:chgData name="吉澤 開" userId="03c174eacf7b5b0e" providerId="LiveId" clId="{989680E8-FAB5-43D3-8F39-F93E605E6A82}" dt="2023-02-02T08:52:00.812" v="13988" actId="478"/>
          <ac:spMkLst>
            <pc:docMk/>
            <pc:sldMk cId="2027530263" sldId="582"/>
            <ac:spMk id="13" creationId="{3BFB6B72-F492-5BE0-BE8B-2AE55D02A754}"/>
          </ac:spMkLst>
        </pc:spChg>
        <pc:spChg chg="del">
          <ac:chgData name="吉澤 開" userId="03c174eacf7b5b0e" providerId="LiveId" clId="{989680E8-FAB5-43D3-8F39-F93E605E6A82}" dt="2023-02-02T08:52:00.812" v="13988" actId="478"/>
          <ac:spMkLst>
            <pc:docMk/>
            <pc:sldMk cId="2027530263" sldId="582"/>
            <ac:spMk id="14" creationId="{442331FC-FE00-B7C1-7C0A-7BC6F9276FA2}"/>
          </ac:spMkLst>
        </pc:spChg>
        <pc:spChg chg="del">
          <ac:chgData name="吉澤 開" userId="03c174eacf7b5b0e" providerId="LiveId" clId="{989680E8-FAB5-43D3-8F39-F93E605E6A82}" dt="2023-02-02T08:52:00.812" v="13988" actId="478"/>
          <ac:spMkLst>
            <pc:docMk/>
            <pc:sldMk cId="2027530263" sldId="582"/>
            <ac:spMk id="15" creationId="{B831E6B5-0D53-3288-4AC3-317968F139C1}"/>
          </ac:spMkLst>
        </pc:spChg>
        <pc:spChg chg="del">
          <ac:chgData name="吉澤 開" userId="03c174eacf7b5b0e" providerId="LiveId" clId="{989680E8-FAB5-43D3-8F39-F93E605E6A82}" dt="2023-02-02T08:52:00.812" v="13988" actId="478"/>
          <ac:spMkLst>
            <pc:docMk/>
            <pc:sldMk cId="2027530263" sldId="582"/>
            <ac:spMk id="18" creationId="{96F83522-74DB-484D-71B6-D819335C45B3}"/>
          </ac:spMkLst>
        </pc:spChg>
        <pc:spChg chg="del mod">
          <ac:chgData name="吉澤 開" userId="03c174eacf7b5b0e" providerId="LiveId" clId="{989680E8-FAB5-43D3-8F39-F93E605E6A82}" dt="2023-02-02T08:52:00.812" v="13988" actId="478"/>
          <ac:spMkLst>
            <pc:docMk/>
            <pc:sldMk cId="2027530263" sldId="582"/>
            <ac:spMk id="20" creationId="{105D534B-724C-F70B-A663-183F18A1F8F7}"/>
          </ac:spMkLst>
        </pc:spChg>
        <pc:spChg chg="del">
          <ac:chgData name="吉澤 開" userId="03c174eacf7b5b0e" providerId="LiveId" clId="{989680E8-FAB5-43D3-8F39-F93E605E6A82}" dt="2023-02-02T08:52:00.812" v="13988" actId="478"/>
          <ac:spMkLst>
            <pc:docMk/>
            <pc:sldMk cId="2027530263" sldId="582"/>
            <ac:spMk id="22" creationId="{A5059BD5-950A-9A25-9FCD-4119A719B564}"/>
          </ac:spMkLst>
        </pc:spChg>
        <pc:spChg chg="del">
          <ac:chgData name="吉澤 開" userId="03c174eacf7b5b0e" providerId="LiveId" clId="{989680E8-FAB5-43D3-8F39-F93E605E6A82}" dt="2023-02-02T08:52:00.812" v="13988" actId="478"/>
          <ac:spMkLst>
            <pc:docMk/>
            <pc:sldMk cId="2027530263" sldId="582"/>
            <ac:spMk id="23" creationId="{94A8782A-82D2-B45B-C816-62E0A6391476}"/>
          </ac:spMkLst>
        </pc:spChg>
        <pc:spChg chg="del">
          <ac:chgData name="吉澤 開" userId="03c174eacf7b5b0e" providerId="LiveId" clId="{989680E8-FAB5-43D3-8F39-F93E605E6A82}" dt="2023-02-02T08:52:00.812" v="13988" actId="478"/>
          <ac:spMkLst>
            <pc:docMk/>
            <pc:sldMk cId="2027530263" sldId="582"/>
            <ac:spMk id="26" creationId="{6AEED1E7-0B27-159E-DBFC-E655486D23AA}"/>
          </ac:spMkLst>
        </pc:spChg>
        <pc:spChg chg="del">
          <ac:chgData name="吉澤 開" userId="03c174eacf7b5b0e" providerId="LiveId" clId="{989680E8-FAB5-43D3-8F39-F93E605E6A82}" dt="2023-02-02T08:52:00.812" v="13988" actId="478"/>
          <ac:spMkLst>
            <pc:docMk/>
            <pc:sldMk cId="2027530263" sldId="582"/>
            <ac:spMk id="27" creationId="{BD255B8B-4F43-27DF-D854-800EA025F7F8}"/>
          </ac:spMkLst>
        </pc:spChg>
        <pc:spChg chg="del">
          <ac:chgData name="吉澤 開" userId="03c174eacf7b5b0e" providerId="LiveId" clId="{989680E8-FAB5-43D3-8F39-F93E605E6A82}" dt="2023-02-02T08:52:00.812" v="13988" actId="478"/>
          <ac:spMkLst>
            <pc:docMk/>
            <pc:sldMk cId="2027530263" sldId="582"/>
            <ac:spMk id="29" creationId="{010AA2E8-DEAB-E62F-6E42-738202370703}"/>
          </ac:spMkLst>
        </pc:spChg>
        <pc:spChg chg="del">
          <ac:chgData name="吉澤 開" userId="03c174eacf7b5b0e" providerId="LiveId" clId="{989680E8-FAB5-43D3-8F39-F93E605E6A82}" dt="2023-02-02T08:52:00.812" v="13988" actId="478"/>
          <ac:spMkLst>
            <pc:docMk/>
            <pc:sldMk cId="2027530263" sldId="582"/>
            <ac:spMk id="31" creationId="{C7D2793A-4954-CFF7-8329-D19E182545F5}"/>
          </ac:spMkLst>
        </pc:spChg>
        <pc:spChg chg="del mod">
          <ac:chgData name="吉澤 開" userId="03c174eacf7b5b0e" providerId="LiveId" clId="{989680E8-FAB5-43D3-8F39-F93E605E6A82}" dt="2023-02-02T08:52:02.716" v="13989" actId="478"/>
          <ac:spMkLst>
            <pc:docMk/>
            <pc:sldMk cId="2027530263" sldId="582"/>
            <ac:spMk id="42" creationId="{D354779A-B59D-9FFF-E14B-2235C15ABC06}"/>
          </ac:spMkLst>
        </pc:spChg>
        <pc:spChg chg="del mod">
          <ac:chgData name="吉澤 開" userId="03c174eacf7b5b0e" providerId="LiveId" clId="{989680E8-FAB5-43D3-8F39-F93E605E6A82}" dt="2023-02-02T08:52:00.812" v="13988" actId="478"/>
          <ac:spMkLst>
            <pc:docMk/>
            <pc:sldMk cId="2027530263" sldId="582"/>
            <ac:spMk id="43" creationId="{CE42E5D3-13AF-A0E1-C4EB-A293BEA5AD68}"/>
          </ac:spMkLst>
        </pc:spChg>
        <pc:spChg chg="del mod">
          <ac:chgData name="吉澤 開" userId="03c174eacf7b5b0e" providerId="LiveId" clId="{989680E8-FAB5-43D3-8F39-F93E605E6A82}" dt="2023-02-02T08:52:00.812" v="13988" actId="478"/>
          <ac:spMkLst>
            <pc:docMk/>
            <pc:sldMk cId="2027530263" sldId="582"/>
            <ac:spMk id="44" creationId="{5D469607-BD6D-339F-ADE3-011604A3171B}"/>
          </ac:spMkLst>
        </pc:spChg>
        <pc:spChg chg="del mod">
          <ac:chgData name="吉澤 開" userId="03c174eacf7b5b0e" providerId="LiveId" clId="{989680E8-FAB5-43D3-8F39-F93E605E6A82}" dt="2023-02-02T08:52:00.812" v="13988" actId="478"/>
          <ac:spMkLst>
            <pc:docMk/>
            <pc:sldMk cId="2027530263" sldId="582"/>
            <ac:spMk id="45" creationId="{7C16FFE3-0059-6F60-2F96-6E42BBA5EA4B}"/>
          </ac:spMkLst>
        </pc:spChg>
        <pc:spChg chg="del mod">
          <ac:chgData name="吉澤 開" userId="03c174eacf7b5b0e" providerId="LiveId" clId="{989680E8-FAB5-43D3-8F39-F93E605E6A82}" dt="2023-02-02T08:52:00.812" v="13988" actId="478"/>
          <ac:spMkLst>
            <pc:docMk/>
            <pc:sldMk cId="2027530263" sldId="582"/>
            <ac:spMk id="46" creationId="{BCCD1C09-10D1-B77E-BA30-30660CA868AB}"/>
          </ac:spMkLst>
        </pc:spChg>
        <pc:spChg chg="del mod">
          <ac:chgData name="吉澤 開" userId="03c174eacf7b5b0e" providerId="LiveId" clId="{989680E8-FAB5-43D3-8F39-F93E605E6A82}" dt="2023-02-02T08:52:00.812" v="13988" actId="478"/>
          <ac:spMkLst>
            <pc:docMk/>
            <pc:sldMk cId="2027530263" sldId="582"/>
            <ac:spMk id="47" creationId="{D0B769D7-4FC7-D035-2341-8DFBA2E2F4E4}"/>
          </ac:spMkLst>
        </pc:spChg>
        <pc:spChg chg="del mod">
          <ac:chgData name="吉澤 開" userId="03c174eacf7b5b0e" providerId="LiveId" clId="{989680E8-FAB5-43D3-8F39-F93E605E6A82}" dt="2023-02-02T08:52:00.812" v="13988" actId="478"/>
          <ac:spMkLst>
            <pc:docMk/>
            <pc:sldMk cId="2027530263" sldId="582"/>
            <ac:spMk id="48" creationId="{8147D9AD-00A9-759C-FEFF-FFA7B205E674}"/>
          </ac:spMkLst>
        </pc:spChg>
        <pc:spChg chg="del mod">
          <ac:chgData name="吉澤 開" userId="03c174eacf7b5b0e" providerId="LiveId" clId="{989680E8-FAB5-43D3-8F39-F93E605E6A82}" dt="2023-02-02T08:52:00.812" v="13988" actId="478"/>
          <ac:spMkLst>
            <pc:docMk/>
            <pc:sldMk cId="2027530263" sldId="582"/>
            <ac:spMk id="49" creationId="{11D827E8-5D51-A299-63FD-E59BDF0ACE6B}"/>
          </ac:spMkLst>
        </pc:spChg>
        <pc:spChg chg="del">
          <ac:chgData name="吉澤 開" userId="03c174eacf7b5b0e" providerId="LiveId" clId="{989680E8-FAB5-43D3-8F39-F93E605E6A82}" dt="2023-02-02T08:52:00.812" v="13988" actId="478"/>
          <ac:spMkLst>
            <pc:docMk/>
            <pc:sldMk cId="2027530263" sldId="582"/>
            <ac:spMk id="51" creationId="{7177D257-A6B3-886C-4D7E-6F510B18CC74}"/>
          </ac:spMkLst>
        </pc:spChg>
        <pc:spChg chg="del">
          <ac:chgData name="吉澤 開" userId="03c174eacf7b5b0e" providerId="LiveId" clId="{989680E8-FAB5-43D3-8F39-F93E605E6A82}" dt="2023-02-02T08:52:00.812" v="13988" actId="478"/>
          <ac:spMkLst>
            <pc:docMk/>
            <pc:sldMk cId="2027530263" sldId="582"/>
            <ac:spMk id="52" creationId="{D50C96E3-336F-D2B2-C4FE-42F67F093655}"/>
          </ac:spMkLst>
        </pc:spChg>
        <pc:spChg chg="del">
          <ac:chgData name="吉澤 開" userId="03c174eacf7b5b0e" providerId="LiveId" clId="{989680E8-FAB5-43D3-8F39-F93E605E6A82}" dt="2023-02-02T08:52:00.812" v="13988" actId="478"/>
          <ac:spMkLst>
            <pc:docMk/>
            <pc:sldMk cId="2027530263" sldId="582"/>
            <ac:spMk id="53" creationId="{519C5F9A-CAAC-11B5-B5D0-E37B3979DD66}"/>
          </ac:spMkLst>
        </pc:spChg>
        <pc:picChg chg="add mod">
          <ac:chgData name="吉澤 開" userId="03c174eacf7b5b0e" providerId="LiveId" clId="{989680E8-FAB5-43D3-8F39-F93E605E6A82}" dt="2023-02-02T08:53:44.871" v="14003" actId="1076"/>
          <ac:picMkLst>
            <pc:docMk/>
            <pc:sldMk cId="2027530263" sldId="582"/>
            <ac:picMk id="6" creationId="{6F8D5D7B-37F3-0926-4AE4-50E1D9BFA6BE}"/>
          </ac:picMkLst>
        </pc:picChg>
      </pc:sldChg>
      <pc:sldChg chg="addSp delSp modSp mod modNotesTx">
        <pc:chgData name="吉澤 開" userId="03c174eacf7b5b0e" providerId="LiveId" clId="{989680E8-FAB5-43D3-8F39-F93E605E6A82}" dt="2023-02-03T15:22:44.971" v="29541" actId="14100"/>
        <pc:sldMkLst>
          <pc:docMk/>
          <pc:sldMk cId="2734513834" sldId="583"/>
        </pc:sldMkLst>
        <pc:spChg chg="mod">
          <ac:chgData name="吉澤 開" userId="03c174eacf7b5b0e" providerId="LiveId" clId="{989680E8-FAB5-43D3-8F39-F93E605E6A82}" dt="2023-02-03T10:48:18.815" v="23629" actId="20577"/>
          <ac:spMkLst>
            <pc:docMk/>
            <pc:sldMk cId="2734513834" sldId="583"/>
            <ac:spMk id="2" creationId="{00000000-0000-0000-0000-000000000000}"/>
          </ac:spMkLst>
        </pc:spChg>
        <pc:spChg chg="mod">
          <ac:chgData name="吉澤 開" userId="03c174eacf7b5b0e" providerId="LiveId" clId="{989680E8-FAB5-43D3-8F39-F93E605E6A82}" dt="2023-02-03T14:08:35.543" v="28567" actId="20577"/>
          <ac:spMkLst>
            <pc:docMk/>
            <pc:sldMk cId="2734513834" sldId="583"/>
            <ac:spMk id="3" creationId="{00000000-0000-0000-0000-000000000000}"/>
          </ac:spMkLst>
        </pc:spChg>
        <pc:spChg chg="add mod">
          <ac:chgData name="吉澤 開" userId="03c174eacf7b5b0e" providerId="LiveId" clId="{989680E8-FAB5-43D3-8F39-F93E605E6A82}" dt="2023-02-03T15:22:44.971" v="29541" actId="14100"/>
          <ac:spMkLst>
            <pc:docMk/>
            <pc:sldMk cId="2734513834" sldId="583"/>
            <ac:spMk id="7" creationId="{69E2ED30-6309-C942-C5AD-06BE72593510}"/>
          </ac:spMkLst>
        </pc:spChg>
        <pc:picChg chg="del">
          <ac:chgData name="吉澤 開" userId="03c174eacf7b5b0e" providerId="LiveId" clId="{989680E8-FAB5-43D3-8F39-F93E605E6A82}" dt="2023-02-02T00:09:31.794" v="11500" actId="478"/>
          <ac:picMkLst>
            <pc:docMk/>
            <pc:sldMk cId="2734513834" sldId="583"/>
            <ac:picMk id="5" creationId="{2E51460D-05E7-FDED-F1CE-A03390BF49E3}"/>
          </ac:picMkLst>
        </pc:picChg>
        <pc:picChg chg="add mod">
          <ac:chgData name="吉澤 開" userId="03c174eacf7b5b0e" providerId="LiveId" clId="{989680E8-FAB5-43D3-8F39-F93E605E6A82}" dt="2023-02-03T15:22:15.277" v="29535" actId="1076"/>
          <ac:picMkLst>
            <pc:docMk/>
            <pc:sldMk cId="2734513834" sldId="583"/>
            <ac:picMk id="5" creationId="{3455B37D-1B4D-A72D-5179-678CBFDCCF29}"/>
          </ac:picMkLst>
        </pc:picChg>
        <pc:picChg chg="add del mod">
          <ac:chgData name="吉澤 開" userId="03c174eacf7b5b0e" providerId="LiveId" clId="{989680E8-FAB5-43D3-8F39-F93E605E6A82}" dt="2023-02-03T10:31:31.658" v="22280" actId="478"/>
          <ac:picMkLst>
            <pc:docMk/>
            <pc:sldMk cId="2734513834" sldId="583"/>
            <ac:picMk id="6" creationId="{A9D6A994-3036-C06F-A04F-4B266A5E9002}"/>
          </ac:picMkLst>
        </pc:picChg>
      </pc:sldChg>
      <pc:sldChg chg="mod modShow">
        <pc:chgData name="吉澤 開" userId="03c174eacf7b5b0e" providerId="LiveId" clId="{989680E8-FAB5-43D3-8F39-F93E605E6A82}" dt="2023-02-02T09:42:30.473" v="14745" actId="729"/>
        <pc:sldMkLst>
          <pc:docMk/>
          <pc:sldMk cId="2759934963" sldId="585"/>
        </pc:sldMkLst>
      </pc:sldChg>
      <pc:sldChg chg="del">
        <pc:chgData name="吉澤 開" userId="03c174eacf7b5b0e" providerId="LiveId" clId="{989680E8-FAB5-43D3-8F39-F93E605E6A82}" dt="2023-01-31T13:45:35.086" v="4676" actId="47"/>
        <pc:sldMkLst>
          <pc:docMk/>
          <pc:sldMk cId="109945721" sldId="586"/>
        </pc:sldMkLst>
      </pc:sldChg>
      <pc:sldChg chg="del">
        <pc:chgData name="吉澤 開" userId="03c174eacf7b5b0e" providerId="LiveId" clId="{989680E8-FAB5-43D3-8F39-F93E605E6A82}" dt="2023-01-31T13:45:33.206" v="4675" actId="47"/>
        <pc:sldMkLst>
          <pc:docMk/>
          <pc:sldMk cId="831705275" sldId="587"/>
        </pc:sldMkLst>
      </pc:sldChg>
      <pc:sldChg chg="del">
        <pc:chgData name="吉澤 開" userId="03c174eacf7b5b0e" providerId="LiveId" clId="{989680E8-FAB5-43D3-8F39-F93E605E6A82}" dt="2023-01-31T15:33:20.957" v="7391" actId="47"/>
        <pc:sldMkLst>
          <pc:docMk/>
          <pc:sldMk cId="3506546231" sldId="588"/>
        </pc:sldMkLst>
      </pc:sldChg>
      <pc:sldChg chg="del">
        <pc:chgData name="吉澤 開" userId="03c174eacf7b5b0e" providerId="LiveId" clId="{989680E8-FAB5-43D3-8F39-F93E605E6A82}" dt="2023-01-31T08:30:17.537" v="2845" actId="47"/>
        <pc:sldMkLst>
          <pc:docMk/>
          <pc:sldMk cId="1564284056" sldId="589"/>
        </pc:sldMkLst>
      </pc:sldChg>
      <pc:sldChg chg="del">
        <pc:chgData name="吉澤 開" userId="03c174eacf7b5b0e" providerId="LiveId" clId="{989680E8-FAB5-43D3-8F39-F93E605E6A82}" dt="2023-01-31T07:40:20.601" v="1092" actId="47"/>
        <pc:sldMkLst>
          <pc:docMk/>
          <pc:sldMk cId="2236630300" sldId="590"/>
        </pc:sldMkLst>
      </pc:sldChg>
      <pc:sldChg chg="modSp del mod modShow">
        <pc:chgData name="吉澤 開" userId="03c174eacf7b5b0e" providerId="LiveId" clId="{989680E8-FAB5-43D3-8F39-F93E605E6A82}" dt="2023-02-03T11:15:46.988" v="24917" actId="47"/>
        <pc:sldMkLst>
          <pc:docMk/>
          <pc:sldMk cId="96959482" sldId="591"/>
        </pc:sldMkLst>
        <pc:spChg chg="mod">
          <ac:chgData name="吉澤 開" userId="03c174eacf7b5b0e" providerId="LiveId" clId="{989680E8-FAB5-43D3-8F39-F93E605E6A82}" dt="2023-01-31T16:56:53.793" v="7425" actId="20577"/>
          <ac:spMkLst>
            <pc:docMk/>
            <pc:sldMk cId="96959482" sldId="591"/>
            <ac:spMk id="3" creationId="{00000000-0000-0000-0000-000000000000}"/>
          </ac:spMkLst>
        </pc:spChg>
      </pc:sldChg>
      <pc:sldChg chg="del">
        <pc:chgData name="吉澤 開" userId="03c174eacf7b5b0e" providerId="LiveId" clId="{989680E8-FAB5-43D3-8F39-F93E605E6A82}" dt="2023-02-02T08:13:19.871" v="11566" actId="47"/>
        <pc:sldMkLst>
          <pc:docMk/>
          <pc:sldMk cId="2304763354" sldId="592"/>
        </pc:sldMkLst>
      </pc:sldChg>
      <pc:sldChg chg="del">
        <pc:chgData name="吉澤 開" userId="03c174eacf7b5b0e" providerId="LiveId" clId="{989680E8-FAB5-43D3-8F39-F93E605E6A82}" dt="2023-02-03T11:15:48.759" v="24918" actId="47"/>
        <pc:sldMkLst>
          <pc:docMk/>
          <pc:sldMk cId="980577999" sldId="594"/>
        </pc:sldMkLst>
      </pc:sldChg>
      <pc:sldChg chg="del">
        <pc:chgData name="吉澤 開" userId="03c174eacf7b5b0e" providerId="LiveId" clId="{989680E8-FAB5-43D3-8F39-F93E605E6A82}" dt="2023-01-31T15:30:13.372" v="7388" actId="47"/>
        <pc:sldMkLst>
          <pc:docMk/>
          <pc:sldMk cId="1128511364" sldId="597"/>
        </pc:sldMkLst>
      </pc:sldChg>
      <pc:sldChg chg="del">
        <pc:chgData name="吉澤 開" userId="03c174eacf7b5b0e" providerId="LiveId" clId="{989680E8-FAB5-43D3-8F39-F93E605E6A82}" dt="2023-01-31T15:33:11.136" v="7389" actId="47"/>
        <pc:sldMkLst>
          <pc:docMk/>
          <pc:sldMk cId="3555050239" sldId="600"/>
        </pc:sldMkLst>
      </pc:sldChg>
      <pc:sldChg chg="del">
        <pc:chgData name="吉澤 開" userId="03c174eacf7b5b0e" providerId="LiveId" clId="{989680E8-FAB5-43D3-8F39-F93E605E6A82}" dt="2023-01-31T15:30:11.810" v="7387" actId="47"/>
        <pc:sldMkLst>
          <pc:docMk/>
          <pc:sldMk cId="2584826644" sldId="601"/>
        </pc:sldMkLst>
      </pc:sldChg>
      <pc:sldChg chg="del">
        <pc:chgData name="吉澤 開" userId="03c174eacf7b5b0e" providerId="LiveId" clId="{989680E8-FAB5-43D3-8F39-F93E605E6A82}" dt="2023-01-31T07:36:38.910" v="1090" actId="47"/>
        <pc:sldMkLst>
          <pc:docMk/>
          <pc:sldMk cId="4276027282" sldId="602"/>
        </pc:sldMkLst>
      </pc:sldChg>
      <pc:sldChg chg="del">
        <pc:chgData name="吉澤 開" userId="03c174eacf7b5b0e" providerId="LiveId" clId="{989680E8-FAB5-43D3-8F39-F93E605E6A82}" dt="2023-02-01T09:07:26.290" v="10635" actId="47"/>
        <pc:sldMkLst>
          <pc:docMk/>
          <pc:sldMk cId="119290873" sldId="603"/>
        </pc:sldMkLst>
      </pc:sldChg>
      <pc:sldChg chg="del">
        <pc:chgData name="吉澤 開" userId="03c174eacf7b5b0e" providerId="LiveId" clId="{989680E8-FAB5-43D3-8F39-F93E605E6A82}" dt="2023-01-31T08:30:35.079" v="2848" actId="47"/>
        <pc:sldMkLst>
          <pc:docMk/>
          <pc:sldMk cId="352627183" sldId="604"/>
        </pc:sldMkLst>
      </pc:sldChg>
      <pc:sldChg chg="del">
        <pc:chgData name="吉澤 開" userId="03c174eacf7b5b0e" providerId="LiveId" clId="{989680E8-FAB5-43D3-8F39-F93E605E6A82}" dt="2023-01-31T07:36:37.241" v="1089" actId="47"/>
        <pc:sldMkLst>
          <pc:docMk/>
          <pc:sldMk cId="2873878734" sldId="606"/>
        </pc:sldMkLst>
      </pc:sldChg>
      <pc:sldChg chg="del mod modShow">
        <pc:chgData name="吉澤 開" userId="03c174eacf7b5b0e" providerId="LiveId" clId="{989680E8-FAB5-43D3-8F39-F93E605E6A82}" dt="2023-02-03T08:56:32.634" v="17425" actId="47"/>
        <pc:sldMkLst>
          <pc:docMk/>
          <pc:sldMk cId="1211815017" sldId="607"/>
        </pc:sldMkLst>
      </pc:sldChg>
      <pc:sldChg chg="addSp delSp modSp mod delAnim modAnim modNotesTx">
        <pc:chgData name="吉澤 開" userId="03c174eacf7b5b0e" providerId="LiveId" clId="{989680E8-FAB5-43D3-8F39-F93E605E6A82}" dt="2023-02-03T14:08:40.328" v="28577" actId="20577"/>
        <pc:sldMkLst>
          <pc:docMk/>
          <pc:sldMk cId="3326736955" sldId="608"/>
        </pc:sldMkLst>
        <pc:spChg chg="mod">
          <ac:chgData name="吉澤 開" userId="03c174eacf7b5b0e" providerId="LiveId" clId="{989680E8-FAB5-43D3-8F39-F93E605E6A82}" dt="2023-02-03T10:48:15.179" v="23627" actId="20577"/>
          <ac:spMkLst>
            <pc:docMk/>
            <pc:sldMk cId="3326736955" sldId="608"/>
            <ac:spMk id="2" creationId="{00000000-0000-0000-0000-000000000000}"/>
          </ac:spMkLst>
        </pc:spChg>
        <pc:spChg chg="mod">
          <ac:chgData name="吉澤 開" userId="03c174eacf7b5b0e" providerId="LiveId" clId="{989680E8-FAB5-43D3-8F39-F93E605E6A82}" dt="2023-02-03T14:08:40.328" v="28577" actId="20577"/>
          <ac:spMkLst>
            <pc:docMk/>
            <pc:sldMk cId="3326736955" sldId="608"/>
            <ac:spMk id="3" creationId="{00000000-0000-0000-0000-000000000000}"/>
          </ac:spMkLst>
        </pc:spChg>
        <pc:picChg chg="add del mod">
          <ac:chgData name="吉澤 開" userId="03c174eacf7b5b0e" providerId="LiveId" clId="{989680E8-FAB5-43D3-8F39-F93E605E6A82}" dt="2023-02-02T08:12:21.050" v="11522" actId="478"/>
          <ac:picMkLst>
            <pc:docMk/>
            <pc:sldMk cId="3326736955" sldId="608"/>
            <ac:picMk id="4" creationId="{37F48D20-9F95-3740-4B32-EF7A0890F2DF}"/>
          </ac:picMkLst>
        </pc:picChg>
        <pc:picChg chg="add mod">
          <ac:chgData name="吉澤 開" userId="03c174eacf7b5b0e" providerId="LiveId" clId="{989680E8-FAB5-43D3-8F39-F93E605E6A82}" dt="2023-02-02T08:19:56.833" v="11641" actId="14100"/>
          <ac:picMkLst>
            <pc:docMk/>
            <pc:sldMk cId="3326736955" sldId="608"/>
            <ac:picMk id="5" creationId="{C6FF4C16-6694-CB04-7FD9-3D597C27B65B}"/>
          </ac:picMkLst>
        </pc:picChg>
      </pc:sldChg>
      <pc:sldChg chg="addSp delSp modSp del mod modNotesTx">
        <pc:chgData name="吉澤 開" userId="03c174eacf7b5b0e" providerId="LiveId" clId="{989680E8-FAB5-43D3-8F39-F93E605E6A82}" dt="2023-02-03T06:37:43.851" v="16253" actId="47"/>
        <pc:sldMkLst>
          <pc:docMk/>
          <pc:sldMk cId="4262088677" sldId="610"/>
        </pc:sldMkLst>
        <pc:spChg chg="mod">
          <ac:chgData name="吉澤 開" userId="03c174eacf7b5b0e" providerId="LiveId" clId="{989680E8-FAB5-43D3-8F39-F93E605E6A82}" dt="2023-02-03T06:27:42.049" v="15738" actId="20577"/>
          <ac:spMkLst>
            <pc:docMk/>
            <pc:sldMk cId="4262088677" sldId="610"/>
            <ac:spMk id="3" creationId="{00000000-0000-0000-0000-000000000000}"/>
          </ac:spMkLst>
        </pc:spChg>
        <pc:spChg chg="add del">
          <ac:chgData name="吉澤 開" userId="03c174eacf7b5b0e" providerId="LiveId" clId="{989680E8-FAB5-43D3-8F39-F93E605E6A82}" dt="2023-02-03T06:35:09.708" v="15955" actId="22"/>
          <ac:spMkLst>
            <pc:docMk/>
            <pc:sldMk cId="4262088677" sldId="610"/>
            <ac:spMk id="5" creationId="{BAE7B8CB-2501-A6F4-DF17-F6E81A88EE65}"/>
          </ac:spMkLst>
        </pc:spChg>
        <pc:spChg chg="add del">
          <ac:chgData name="吉澤 開" userId="03c174eacf7b5b0e" providerId="LiveId" clId="{989680E8-FAB5-43D3-8F39-F93E605E6A82}" dt="2023-02-03T06:35:07.973" v="15954" actId="22"/>
          <ac:spMkLst>
            <pc:docMk/>
            <pc:sldMk cId="4262088677" sldId="610"/>
            <ac:spMk id="7" creationId="{346D8004-B22A-D613-72F1-B1DD7D8AEF2F}"/>
          </ac:spMkLst>
        </pc:spChg>
      </pc:sldChg>
      <pc:sldChg chg="del">
        <pc:chgData name="吉澤 開" userId="03c174eacf7b5b0e" providerId="LiveId" clId="{989680E8-FAB5-43D3-8F39-F93E605E6A82}" dt="2023-01-31T15:29:32.494" v="7385" actId="47"/>
        <pc:sldMkLst>
          <pc:docMk/>
          <pc:sldMk cId="2559036920" sldId="611"/>
        </pc:sldMkLst>
      </pc:sldChg>
      <pc:sldChg chg="del">
        <pc:chgData name="吉澤 開" userId="03c174eacf7b5b0e" providerId="LiveId" clId="{989680E8-FAB5-43D3-8F39-F93E605E6A82}" dt="2023-01-31T08:42:22.803" v="3010" actId="47"/>
        <pc:sldMkLst>
          <pc:docMk/>
          <pc:sldMk cId="4208888041" sldId="612"/>
        </pc:sldMkLst>
      </pc:sldChg>
      <pc:sldChg chg="modSp del mod ord">
        <pc:chgData name="吉澤 開" userId="03c174eacf7b5b0e" providerId="LiveId" clId="{989680E8-FAB5-43D3-8F39-F93E605E6A82}" dt="2023-01-31T05:18:48.229" v="84" actId="47"/>
        <pc:sldMkLst>
          <pc:docMk/>
          <pc:sldMk cId="793428361" sldId="613"/>
        </pc:sldMkLst>
        <pc:spChg chg="mod">
          <ac:chgData name="吉澤 開" userId="03c174eacf7b5b0e" providerId="LiveId" clId="{989680E8-FAB5-43D3-8F39-F93E605E6A82}" dt="2023-01-31T05:06:07.916" v="19" actId="20577"/>
          <ac:spMkLst>
            <pc:docMk/>
            <pc:sldMk cId="793428361" sldId="613"/>
            <ac:spMk id="2" creationId="{5FD8A824-3046-22A0-0D7A-E37BEEA821F3}"/>
          </ac:spMkLst>
        </pc:spChg>
        <pc:spChg chg="mod">
          <ac:chgData name="吉澤 開" userId="03c174eacf7b5b0e" providerId="LiveId" clId="{989680E8-FAB5-43D3-8F39-F93E605E6A82}" dt="2023-01-31T05:10:04.377" v="82" actId="20577"/>
          <ac:spMkLst>
            <pc:docMk/>
            <pc:sldMk cId="793428361" sldId="613"/>
            <ac:spMk id="4" creationId="{AE073FEF-4C3C-706C-AAA2-7069FEF35324}"/>
          </ac:spMkLst>
        </pc:spChg>
      </pc:sldChg>
      <pc:sldChg chg="del">
        <pc:chgData name="吉澤 開" userId="03c174eacf7b5b0e" providerId="LiveId" clId="{989680E8-FAB5-43D3-8F39-F93E605E6A82}" dt="2023-01-31T15:29:33.051" v="7386" actId="47"/>
        <pc:sldMkLst>
          <pc:docMk/>
          <pc:sldMk cId="1279775968" sldId="614"/>
        </pc:sldMkLst>
      </pc:sldChg>
      <pc:sldChg chg="del">
        <pc:chgData name="吉澤 開" userId="03c174eacf7b5b0e" providerId="LiveId" clId="{989680E8-FAB5-43D3-8F39-F93E605E6A82}" dt="2023-01-31T08:42:23.633" v="3011" actId="47"/>
        <pc:sldMkLst>
          <pc:docMk/>
          <pc:sldMk cId="2545306880" sldId="615"/>
        </pc:sldMkLst>
      </pc:sldChg>
      <pc:sldChg chg="modSp del mod ord modShow">
        <pc:chgData name="吉澤 開" userId="03c174eacf7b5b0e" providerId="LiveId" clId="{989680E8-FAB5-43D3-8F39-F93E605E6A82}" dt="2023-02-03T11:14:36.064" v="24908" actId="47"/>
        <pc:sldMkLst>
          <pc:docMk/>
          <pc:sldMk cId="539269247" sldId="616"/>
        </pc:sldMkLst>
        <pc:spChg chg="mod">
          <ac:chgData name="吉澤 開" userId="03c174eacf7b5b0e" providerId="LiveId" clId="{989680E8-FAB5-43D3-8F39-F93E605E6A82}" dt="2023-01-31T08:23:45.534" v="2842" actId="20577"/>
          <ac:spMkLst>
            <pc:docMk/>
            <pc:sldMk cId="539269247" sldId="616"/>
            <ac:spMk id="4" creationId="{79526CBF-8C50-26AB-63FC-3DD459318BA2}"/>
          </ac:spMkLst>
        </pc:spChg>
      </pc:sldChg>
      <pc:sldChg chg="del">
        <pc:chgData name="吉澤 開" userId="03c174eacf7b5b0e" providerId="LiveId" clId="{989680E8-FAB5-43D3-8F39-F93E605E6A82}" dt="2023-01-31T07:38:59.556" v="1091" actId="47"/>
        <pc:sldMkLst>
          <pc:docMk/>
          <pc:sldMk cId="2030135980" sldId="617"/>
        </pc:sldMkLst>
      </pc:sldChg>
      <pc:sldChg chg="modSp del mod">
        <pc:chgData name="吉澤 開" userId="03c174eacf7b5b0e" providerId="LiveId" clId="{989680E8-FAB5-43D3-8F39-F93E605E6A82}" dt="2023-02-01T16:44:08.624" v="11492" actId="47"/>
        <pc:sldMkLst>
          <pc:docMk/>
          <pc:sldMk cId="807743828" sldId="618"/>
        </pc:sldMkLst>
        <pc:spChg chg="mod">
          <ac:chgData name="吉澤 開" userId="03c174eacf7b5b0e" providerId="LiveId" clId="{989680E8-FAB5-43D3-8F39-F93E605E6A82}" dt="2023-01-31T07:55:51.937" v="1338" actId="20577"/>
          <ac:spMkLst>
            <pc:docMk/>
            <pc:sldMk cId="807743828" sldId="618"/>
            <ac:spMk id="4" creationId="{381F40D5-ACF1-AF40-4858-D7D9B507A9C4}"/>
          </ac:spMkLst>
        </pc:spChg>
      </pc:sldChg>
      <pc:sldChg chg="modSp add mod modNotesTx">
        <pc:chgData name="吉澤 開" userId="03c174eacf7b5b0e" providerId="LiveId" clId="{989680E8-FAB5-43D3-8F39-F93E605E6A82}" dt="2023-02-03T11:17:35.113" v="25059" actId="6549"/>
        <pc:sldMkLst>
          <pc:docMk/>
          <pc:sldMk cId="3498416830" sldId="619"/>
        </pc:sldMkLst>
        <pc:spChg chg="mod">
          <ac:chgData name="吉澤 開" userId="03c174eacf7b5b0e" providerId="LiveId" clId="{989680E8-FAB5-43D3-8F39-F93E605E6A82}" dt="2023-02-03T06:41:57.169" v="16529" actId="27636"/>
          <ac:spMkLst>
            <pc:docMk/>
            <pc:sldMk cId="3498416830" sldId="619"/>
            <ac:spMk id="2" creationId="{00000000-0000-0000-0000-000000000000}"/>
          </ac:spMkLst>
        </pc:spChg>
        <pc:spChg chg="mod">
          <ac:chgData name="吉澤 開" userId="03c174eacf7b5b0e" providerId="LiveId" clId="{989680E8-FAB5-43D3-8F39-F93E605E6A82}" dt="2023-02-03T06:41:31.878" v="16507" actId="20577"/>
          <ac:spMkLst>
            <pc:docMk/>
            <pc:sldMk cId="3498416830" sldId="619"/>
            <ac:spMk id="3" creationId="{00000000-0000-0000-0000-000000000000}"/>
          </ac:spMkLst>
        </pc:spChg>
      </pc:sldChg>
      <pc:sldChg chg="modSp new del mod ord">
        <pc:chgData name="吉澤 開" userId="03c174eacf7b5b0e" providerId="LiveId" clId="{989680E8-FAB5-43D3-8F39-F93E605E6A82}" dt="2023-02-01T16:44:20.046" v="11496" actId="47"/>
        <pc:sldMkLst>
          <pc:docMk/>
          <pc:sldMk cId="1176191829" sldId="620"/>
        </pc:sldMkLst>
        <pc:spChg chg="mod">
          <ac:chgData name="吉澤 開" userId="03c174eacf7b5b0e" providerId="LiveId" clId="{989680E8-FAB5-43D3-8F39-F93E605E6A82}" dt="2023-01-31T08:42:06.857" v="3009" actId="20577"/>
          <ac:spMkLst>
            <pc:docMk/>
            <pc:sldMk cId="1176191829" sldId="620"/>
            <ac:spMk id="4" creationId="{2ED7FF8C-6594-939C-1311-09186A742583}"/>
          </ac:spMkLst>
        </pc:spChg>
      </pc:sldChg>
      <pc:sldChg chg="modSp new del mod ord modNotesTx">
        <pc:chgData name="吉澤 開" userId="03c174eacf7b5b0e" providerId="LiveId" clId="{989680E8-FAB5-43D3-8F39-F93E605E6A82}" dt="2023-02-01T16:44:16.878" v="11495" actId="47"/>
        <pc:sldMkLst>
          <pc:docMk/>
          <pc:sldMk cId="4167055832" sldId="621"/>
        </pc:sldMkLst>
        <pc:spChg chg="mod">
          <ac:chgData name="吉澤 開" userId="03c174eacf7b5b0e" providerId="LiveId" clId="{989680E8-FAB5-43D3-8F39-F93E605E6A82}" dt="2023-01-31T14:32:54.801" v="6454" actId="20577"/>
          <ac:spMkLst>
            <pc:docMk/>
            <pc:sldMk cId="4167055832" sldId="621"/>
            <ac:spMk id="2" creationId="{F1799720-7F7B-9D63-CCDA-5095284381A6}"/>
          </ac:spMkLst>
        </pc:spChg>
        <pc:spChg chg="mod">
          <ac:chgData name="吉澤 開" userId="03c174eacf7b5b0e" providerId="LiveId" clId="{989680E8-FAB5-43D3-8F39-F93E605E6A82}" dt="2023-01-31T14:33:43.301" v="6489" actId="14"/>
          <ac:spMkLst>
            <pc:docMk/>
            <pc:sldMk cId="4167055832" sldId="621"/>
            <ac:spMk id="4" creationId="{634F7BE9-7EE5-92BC-B8FE-D6B229D28295}"/>
          </ac:spMkLst>
        </pc:spChg>
      </pc:sldChg>
      <pc:sldChg chg="modSp add del mod modShow">
        <pc:chgData name="吉澤 開" userId="03c174eacf7b5b0e" providerId="LiveId" clId="{989680E8-FAB5-43D3-8F39-F93E605E6A82}" dt="2023-02-03T08:56:34.063" v="17427" actId="47"/>
        <pc:sldMkLst>
          <pc:docMk/>
          <pc:sldMk cId="1752112324" sldId="622"/>
        </pc:sldMkLst>
        <pc:spChg chg="mod">
          <ac:chgData name="吉澤 開" userId="03c174eacf7b5b0e" providerId="LiveId" clId="{989680E8-FAB5-43D3-8F39-F93E605E6A82}" dt="2023-01-31T08:46:47.714" v="3013" actId="20577"/>
          <ac:spMkLst>
            <pc:docMk/>
            <pc:sldMk cId="1752112324" sldId="622"/>
            <ac:spMk id="3" creationId="{00000000-0000-0000-0000-000000000000}"/>
          </ac:spMkLst>
        </pc:spChg>
      </pc:sldChg>
      <pc:sldChg chg="new del">
        <pc:chgData name="吉澤 開" userId="03c174eacf7b5b0e" providerId="LiveId" clId="{989680E8-FAB5-43D3-8F39-F93E605E6A82}" dt="2023-01-31T08:30:53.801" v="2852" actId="47"/>
        <pc:sldMkLst>
          <pc:docMk/>
          <pc:sldMk cId="2441282315" sldId="622"/>
        </pc:sldMkLst>
      </pc:sldChg>
      <pc:sldChg chg="modSp new del mod ord">
        <pc:chgData name="吉澤 開" userId="03c174eacf7b5b0e" providerId="LiveId" clId="{989680E8-FAB5-43D3-8F39-F93E605E6A82}" dt="2023-01-31T14:10:53.953" v="5871" actId="47"/>
        <pc:sldMkLst>
          <pc:docMk/>
          <pc:sldMk cId="3094846016" sldId="623"/>
        </pc:sldMkLst>
        <pc:spChg chg="mod">
          <ac:chgData name="吉澤 開" userId="03c174eacf7b5b0e" providerId="LiveId" clId="{989680E8-FAB5-43D3-8F39-F93E605E6A82}" dt="2023-01-31T09:11:01.853" v="3288" actId="20577"/>
          <ac:spMkLst>
            <pc:docMk/>
            <pc:sldMk cId="3094846016" sldId="623"/>
            <ac:spMk id="4" creationId="{1136CBC6-A916-D784-7262-9B959BD26FD0}"/>
          </ac:spMkLst>
        </pc:spChg>
      </pc:sldChg>
      <pc:sldChg chg="modSp new del mod">
        <pc:chgData name="吉澤 開" userId="03c174eacf7b5b0e" providerId="LiveId" clId="{989680E8-FAB5-43D3-8F39-F93E605E6A82}" dt="2023-01-31T15:13:18.982" v="7201" actId="47"/>
        <pc:sldMkLst>
          <pc:docMk/>
          <pc:sldMk cId="1994402710" sldId="624"/>
        </pc:sldMkLst>
        <pc:spChg chg="mod">
          <ac:chgData name="吉澤 開" userId="03c174eacf7b5b0e" providerId="LiveId" clId="{989680E8-FAB5-43D3-8F39-F93E605E6A82}" dt="2023-01-31T09:15:18.843" v="3568" actId="5793"/>
          <ac:spMkLst>
            <pc:docMk/>
            <pc:sldMk cId="1994402710" sldId="624"/>
            <ac:spMk id="4" creationId="{8E07101D-510B-BA54-C901-48C72F127E85}"/>
          </ac:spMkLst>
        </pc:spChg>
      </pc:sldChg>
      <pc:sldChg chg="addSp delSp modSp new mod modShow modNotesTx">
        <pc:chgData name="吉澤 開" userId="03c174eacf7b5b0e" providerId="LiveId" clId="{989680E8-FAB5-43D3-8F39-F93E605E6A82}" dt="2023-02-03T06:45:11.256" v="16611" actId="729"/>
        <pc:sldMkLst>
          <pc:docMk/>
          <pc:sldMk cId="976199507" sldId="625"/>
        </pc:sldMkLst>
        <pc:spChg chg="mod">
          <ac:chgData name="吉澤 開" userId="03c174eacf7b5b0e" providerId="LiveId" clId="{989680E8-FAB5-43D3-8F39-F93E605E6A82}" dt="2023-02-01T09:10:04.135" v="10637" actId="1076"/>
          <ac:spMkLst>
            <pc:docMk/>
            <pc:sldMk cId="976199507" sldId="625"/>
            <ac:spMk id="2" creationId="{9D00309C-A8AB-6DC7-0F27-1F3BBF9A2B0D}"/>
          </ac:spMkLst>
        </pc:spChg>
        <pc:spChg chg="mod">
          <ac:chgData name="吉澤 開" userId="03c174eacf7b5b0e" providerId="LiveId" clId="{989680E8-FAB5-43D3-8F39-F93E605E6A82}" dt="2023-02-02T08:37:35.801" v="13020" actId="20577"/>
          <ac:spMkLst>
            <pc:docMk/>
            <pc:sldMk cId="976199507" sldId="625"/>
            <ac:spMk id="4" creationId="{7D60EAAB-E176-A783-3BFF-1DA6379EB242}"/>
          </ac:spMkLst>
        </pc:spChg>
        <pc:spChg chg="add del mod">
          <ac:chgData name="吉澤 開" userId="03c174eacf7b5b0e" providerId="LiveId" clId="{989680E8-FAB5-43D3-8F39-F93E605E6A82}" dt="2023-02-01T08:07:55.943" v="9108" actId="478"/>
          <ac:spMkLst>
            <pc:docMk/>
            <pc:sldMk cId="976199507" sldId="625"/>
            <ac:spMk id="5" creationId="{E7777972-B778-62EF-F143-4104C43EA5A5}"/>
          </ac:spMkLst>
        </pc:spChg>
        <pc:spChg chg="add del mod">
          <ac:chgData name="吉澤 開" userId="03c174eacf7b5b0e" providerId="LiveId" clId="{989680E8-FAB5-43D3-8F39-F93E605E6A82}" dt="2023-02-01T08:12:33.689" v="9205" actId="478"/>
          <ac:spMkLst>
            <pc:docMk/>
            <pc:sldMk cId="976199507" sldId="625"/>
            <ac:spMk id="8" creationId="{7727325E-3A79-3E3B-8078-CE99C6E0D728}"/>
          </ac:spMkLst>
        </pc:spChg>
        <pc:spChg chg="add mod">
          <ac:chgData name="吉澤 開" userId="03c174eacf7b5b0e" providerId="LiveId" clId="{989680E8-FAB5-43D3-8F39-F93E605E6A82}" dt="2023-02-01T08:21:10.278" v="9392" actId="1076"/>
          <ac:spMkLst>
            <pc:docMk/>
            <pc:sldMk cId="976199507" sldId="625"/>
            <ac:spMk id="11" creationId="{57DEFDE0-5187-8A6F-CFC1-8BE984F94042}"/>
          </ac:spMkLst>
        </pc:spChg>
        <pc:spChg chg="add del mod">
          <ac:chgData name="吉澤 開" userId="03c174eacf7b5b0e" providerId="LiveId" clId="{989680E8-FAB5-43D3-8F39-F93E605E6A82}" dt="2023-02-01T08:12:36.638" v="9206" actId="478"/>
          <ac:spMkLst>
            <pc:docMk/>
            <pc:sldMk cId="976199507" sldId="625"/>
            <ac:spMk id="12" creationId="{7995B366-2BCB-27C8-6389-685737CA0570}"/>
          </ac:spMkLst>
        </pc:spChg>
        <pc:graphicFrameChg chg="add mod modGraphic">
          <ac:chgData name="吉澤 開" userId="03c174eacf7b5b0e" providerId="LiveId" clId="{989680E8-FAB5-43D3-8F39-F93E605E6A82}" dt="2023-02-01T08:24:26.345" v="9409" actId="20577"/>
          <ac:graphicFrameMkLst>
            <pc:docMk/>
            <pc:sldMk cId="976199507" sldId="625"/>
            <ac:graphicFrameMk id="14" creationId="{4CA65026-1B5B-6277-9E92-32F405DE4CD5}"/>
          </ac:graphicFrameMkLst>
        </pc:graphicFrameChg>
        <pc:graphicFrameChg chg="add del mod modGraphic">
          <ac:chgData name="吉澤 開" userId="03c174eacf7b5b0e" providerId="LiveId" clId="{989680E8-FAB5-43D3-8F39-F93E605E6A82}" dt="2023-02-01T08:16:13.832" v="9245" actId="478"/>
          <ac:graphicFrameMkLst>
            <pc:docMk/>
            <pc:sldMk cId="976199507" sldId="625"/>
            <ac:graphicFrameMk id="15" creationId="{1F7132D5-9C27-9B41-32E1-221BEF78148C}"/>
          </ac:graphicFrameMkLst>
        </pc:graphicFrameChg>
        <pc:cxnChg chg="add del mod">
          <ac:chgData name="吉澤 開" userId="03c174eacf7b5b0e" providerId="LiveId" clId="{989680E8-FAB5-43D3-8F39-F93E605E6A82}" dt="2023-02-01T08:12:37.919" v="9207" actId="478"/>
          <ac:cxnSpMkLst>
            <pc:docMk/>
            <pc:sldMk cId="976199507" sldId="625"/>
            <ac:cxnSpMk id="10" creationId="{F418EFD9-0EDD-AC9B-6731-63F9036318E8}"/>
          </ac:cxnSpMkLst>
        </pc:cxnChg>
        <pc:cxnChg chg="add del mod">
          <ac:chgData name="吉澤 開" userId="03c174eacf7b5b0e" providerId="LiveId" clId="{989680E8-FAB5-43D3-8F39-F93E605E6A82}" dt="2023-02-01T08:12:39.439" v="9208" actId="478"/>
          <ac:cxnSpMkLst>
            <pc:docMk/>
            <pc:sldMk cId="976199507" sldId="625"/>
            <ac:cxnSpMk id="13" creationId="{42A73ED5-2D2B-4E65-2A51-F85F6B893E76}"/>
          </ac:cxnSpMkLst>
        </pc:cxnChg>
        <pc:cxnChg chg="add mod">
          <ac:chgData name="吉澤 開" userId="03c174eacf7b5b0e" providerId="LiveId" clId="{989680E8-FAB5-43D3-8F39-F93E605E6A82}" dt="2023-02-01T08:23:24.406" v="9405" actId="1582"/>
          <ac:cxnSpMkLst>
            <pc:docMk/>
            <pc:sldMk cId="976199507" sldId="625"/>
            <ac:cxnSpMk id="17" creationId="{6BE5494E-05EB-B561-7669-8C126E1A9F88}"/>
          </ac:cxnSpMkLst>
        </pc:cxnChg>
      </pc:sldChg>
      <pc:sldChg chg="modSp new del mod">
        <pc:chgData name="吉澤 開" userId="03c174eacf7b5b0e" providerId="LiveId" clId="{989680E8-FAB5-43D3-8F39-F93E605E6A82}" dt="2023-01-31T15:29:26.265" v="7384" actId="47"/>
        <pc:sldMkLst>
          <pc:docMk/>
          <pc:sldMk cId="3093781286" sldId="626"/>
        </pc:sldMkLst>
        <pc:spChg chg="mod">
          <ac:chgData name="吉澤 開" userId="03c174eacf7b5b0e" providerId="LiveId" clId="{989680E8-FAB5-43D3-8F39-F93E605E6A82}" dt="2023-01-31T09:32:12.295" v="4674" actId="20577"/>
          <ac:spMkLst>
            <pc:docMk/>
            <pc:sldMk cId="3093781286" sldId="626"/>
            <ac:spMk id="4" creationId="{BDC8624D-8063-0534-D724-094368D8D0A9}"/>
          </ac:spMkLst>
        </pc:spChg>
      </pc:sldChg>
      <pc:sldChg chg="modSp add mod modNotesTx">
        <pc:chgData name="吉澤 開" userId="03c174eacf7b5b0e" providerId="LiveId" clId="{989680E8-FAB5-43D3-8F39-F93E605E6A82}" dt="2023-02-03T11:42:48.534" v="26171" actId="20577"/>
        <pc:sldMkLst>
          <pc:docMk/>
          <pc:sldMk cId="4040331544" sldId="627"/>
        </pc:sldMkLst>
        <pc:spChg chg="mod">
          <ac:chgData name="吉澤 開" userId="03c174eacf7b5b0e" providerId="LiveId" clId="{989680E8-FAB5-43D3-8F39-F93E605E6A82}" dt="2023-01-31T13:57:19.266" v="5108" actId="403"/>
          <ac:spMkLst>
            <pc:docMk/>
            <pc:sldMk cId="4040331544" sldId="627"/>
            <ac:spMk id="2" creationId="{00000000-0000-0000-0000-000000000000}"/>
          </ac:spMkLst>
        </pc:spChg>
        <pc:spChg chg="mod">
          <ac:chgData name="吉澤 開" userId="03c174eacf7b5b0e" providerId="LiveId" clId="{989680E8-FAB5-43D3-8F39-F93E605E6A82}" dt="2023-02-03T11:27:04.140" v="25284" actId="20577"/>
          <ac:spMkLst>
            <pc:docMk/>
            <pc:sldMk cId="4040331544" sldId="627"/>
            <ac:spMk id="3" creationId="{00000000-0000-0000-0000-000000000000}"/>
          </ac:spMkLst>
        </pc:spChg>
      </pc:sldChg>
      <pc:sldChg chg="modSp add del mod ord modShow">
        <pc:chgData name="吉澤 開" userId="03c174eacf7b5b0e" providerId="LiveId" clId="{989680E8-FAB5-43D3-8F39-F93E605E6A82}" dt="2023-02-01T16:44:09.929" v="11493" actId="47"/>
        <pc:sldMkLst>
          <pc:docMk/>
          <pc:sldMk cId="3915811737" sldId="628"/>
        </pc:sldMkLst>
        <pc:spChg chg="mod">
          <ac:chgData name="吉澤 開" userId="03c174eacf7b5b0e" providerId="LiveId" clId="{989680E8-FAB5-43D3-8F39-F93E605E6A82}" dt="2023-01-31T13:59:57.150" v="5259" actId="20577"/>
          <ac:spMkLst>
            <pc:docMk/>
            <pc:sldMk cId="3915811737" sldId="628"/>
            <ac:spMk id="3" creationId="{00000000-0000-0000-0000-000000000000}"/>
          </ac:spMkLst>
        </pc:spChg>
      </pc:sldChg>
      <pc:sldChg chg="add del">
        <pc:chgData name="吉澤 開" userId="03c174eacf7b5b0e" providerId="LiveId" clId="{989680E8-FAB5-43D3-8F39-F93E605E6A82}" dt="2023-02-01T16:44:12.722" v="11494" actId="47"/>
        <pc:sldMkLst>
          <pc:docMk/>
          <pc:sldMk cId="2523794659" sldId="629"/>
        </pc:sldMkLst>
      </pc:sldChg>
      <pc:sldChg chg="addSp delSp modSp add mod modShow modNotesTx">
        <pc:chgData name="吉澤 開" userId="03c174eacf7b5b0e" providerId="LiveId" clId="{989680E8-FAB5-43D3-8F39-F93E605E6A82}" dt="2023-02-03T12:16:31.266" v="27253" actId="729"/>
        <pc:sldMkLst>
          <pc:docMk/>
          <pc:sldMk cId="4202594080" sldId="630"/>
        </pc:sldMkLst>
        <pc:spChg chg="mod">
          <ac:chgData name="吉澤 開" userId="03c174eacf7b5b0e" providerId="LiveId" clId="{989680E8-FAB5-43D3-8F39-F93E605E6A82}" dt="2023-02-03T09:08:01.815" v="17486" actId="20577"/>
          <ac:spMkLst>
            <pc:docMk/>
            <pc:sldMk cId="4202594080" sldId="630"/>
            <ac:spMk id="2" creationId="{F1799720-7F7B-9D63-CCDA-5095284381A6}"/>
          </ac:spMkLst>
        </pc:spChg>
        <pc:spChg chg="mod">
          <ac:chgData name="吉澤 開" userId="03c174eacf7b5b0e" providerId="LiveId" clId="{989680E8-FAB5-43D3-8F39-F93E605E6A82}" dt="2023-02-03T09:45:17.387" v="20372" actId="1076"/>
          <ac:spMkLst>
            <pc:docMk/>
            <pc:sldMk cId="4202594080" sldId="630"/>
            <ac:spMk id="3" creationId="{68F47DBA-3483-83E1-2D48-B9DA7EDC6796}"/>
          </ac:spMkLst>
        </pc:spChg>
        <pc:spChg chg="mod">
          <ac:chgData name="吉澤 開" userId="03c174eacf7b5b0e" providerId="LiveId" clId="{989680E8-FAB5-43D3-8F39-F93E605E6A82}" dt="2023-02-03T12:09:00.957" v="27203" actId="6549"/>
          <ac:spMkLst>
            <pc:docMk/>
            <pc:sldMk cId="4202594080" sldId="630"/>
            <ac:spMk id="4" creationId="{634F7BE9-7EE5-92BC-B8FE-D6B229D28295}"/>
          </ac:spMkLst>
        </pc:spChg>
        <pc:spChg chg="add mod">
          <ac:chgData name="吉澤 開" userId="03c174eacf7b5b0e" providerId="LiveId" clId="{989680E8-FAB5-43D3-8F39-F93E605E6A82}" dt="2023-02-03T09:45:17.387" v="20372" actId="1076"/>
          <ac:spMkLst>
            <pc:docMk/>
            <pc:sldMk cId="4202594080" sldId="630"/>
            <ac:spMk id="5" creationId="{EA1AC3AB-D48A-4F11-8E83-0D647D5A8C21}"/>
          </ac:spMkLst>
        </pc:spChg>
        <pc:spChg chg="add mod">
          <ac:chgData name="吉澤 開" userId="03c174eacf7b5b0e" providerId="LiveId" clId="{989680E8-FAB5-43D3-8F39-F93E605E6A82}" dt="2023-02-03T09:45:17.387" v="20372" actId="1076"/>
          <ac:spMkLst>
            <pc:docMk/>
            <pc:sldMk cId="4202594080" sldId="630"/>
            <ac:spMk id="6" creationId="{458ACFD5-5690-2B87-8EAA-168BB9B0FBFB}"/>
          </ac:spMkLst>
        </pc:spChg>
        <pc:spChg chg="add del mod">
          <ac:chgData name="吉澤 開" userId="03c174eacf7b5b0e" providerId="LiveId" clId="{989680E8-FAB5-43D3-8F39-F93E605E6A82}" dt="2023-02-01T07:13:15.307" v="8393" actId="478"/>
          <ac:spMkLst>
            <pc:docMk/>
            <pc:sldMk cId="4202594080" sldId="630"/>
            <ac:spMk id="6" creationId="{C9106BBC-9FF2-21E5-2DDC-72BE588978F9}"/>
          </ac:spMkLst>
        </pc:spChg>
        <pc:spChg chg="add mod">
          <ac:chgData name="吉澤 開" userId="03c174eacf7b5b0e" providerId="LiveId" clId="{989680E8-FAB5-43D3-8F39-F93E605E6A82}" dt="2023-02-03T09:45:17.387" v="20372" actId="1076"/>
          <ac:spMkLst>
            <pc:docMk/>
            <pc:sldMk cId="4202594080" sldId="630"/>
            <ac:spMk id="7" creationId="{8F35F19E-BC88-9E7C-8369-7125DB1D96A7}"/>
          </ac:spMkLst>
        </pc:spChg>
        <pc:spChg chg="add del mod">
          <ac:chgData name="吉澤 開" userId="03c174eacf7b5b0e" providerId="LiveId" clId="{989680E8-FAB5-43D3-8F39-F93E605E6A82}" dt="2023-02-01T07:06:54.168" v="8371" actId="478"/>
          <ac:spMkLst>
            <pc:docMk/>
            <pc:sldMk cId="4202594080" sldId="630"/>
            <ac:spMk id="8" creationId="{BA6CA982-2245-BD38-4DA5-2797B05F70E9}"/>
          </ac:spMkLst>
        </pc:spChg>
        <pc:spChg chg="add del mod">
          <ac:chgData name="吉澤 開" userId="03c174eacf7b5b0e" providerId="LiveId" clId="{989680E8-FAB5-43D3-8F39-F93E605E6A82}" dt="2023-02-01T07:06:37.772" v="8367" actId="478"/>
          <ac:spMkLst>
            <pc:docMk/>
            <pc:sldMk cId="4202594080" sldId="630"/>
            <ac:spMk id="9" creationId="{9C07840B-9978-D82F-2675-26C67F2F48E7}"/>
          </ac:spMkLst>
        </pc:spChg>
        <pc:spChg chg="add mod">
          <ac:chgData name="吉澤 開" userId="03c174eacf7b5b0e" providerId="LiveId" clId="{989680E8-FAB5-43D3-8F39-F93E605E6A82}" dt="2023-02-03T09:45:17.387" v="20372" actId="1076"/>
          <ac:spMkLst>
            <pc:docMk/>
            <pc:sldMk cId="4202594080" sldId="630"/>
            <ac:spMk id="10" creationId="{4E149579-5C02-6982-E19D-EEE18C756762}"/>
          </ac:spMkLst>
        </pc:spChg>
        <pc:spChg chg="add del mod">
          <ac:chgData name="吉澤 開" userId="03c174eacf7b5b0e" providerId="LiveId" clId="{989680E8-FAB5-43D3-8F39-F93E605E6A82}" dt="2023-01-31T14:43:07.513" v="6642" actId="478"/>
          <ac:spMkLst>
            <pc:docMk/>
            <pc:sldMk cId="4202594080" sldId="630"/>
            <ac:spMk id="11" creationId="{55C6BD71-95F6-F1C7-271C-9E972095D244}"/>
          </ac:spMkLst>
        </pc:spChg>
        <pc:spChg chg="add del mod">
          <ac:chgData name="吉澤 開" userId="03c174eacf7b5b0e" providerId="LiveId" clId="{989680E8-FAB5-43D3-8F39-F93E605E6A82}" dt="2023-01-31T14:43:08.831" v="6643" actId="478"/>
          <ac:spMkLst>
            <pc:docMk/>
            <pc:sldMk cId="4202594080" sldId="630"/>
            <ac:spMk id="12" creationId="{A87306E9-9390-80C3-9842-12C0EDC7C640}"/>
          </ac:spMkLst>
        </pc:spChg>
        <pc:spChg chg="add del mod">
          <ac:chgData name="吉澤 開" userId="03c174eacf7b5b0e" providerId="LiveId" clId="{989680E8-FAB5-43D3-8F39-F93E605E6A82}" dt="2023-02-01T05:47:42.853" v="8094" actId="478"/>
          <ac:spMkLst>
            <pc:docMk/>
            <pc:sldMk cId="4202594080" sldId="630"/>
            <ac:spMk id="13" creationId="{5F084F53-1340-2F74-57F4-3D7D43600D08}"/>
          </ac:spMkLst>
        </pc:spChg>
        <pc:spChg chg="add del mod">
          <ac:chgData name="吉澤 開" userId="03c174eacf7b5b0e" providerId="LiveId" clId="{989680E8-FAB5-43D3-8F39-F93E605E6A82}" dt="2023-02-01T05:55:07.390" v="8217" actId="478"/>
          <ac:spMkLst>
            <pc:docMk/>
            <pc:sldMk cId="4202594080" sldId="630"/>
            <ac:spMk id="14" creationId="{C71E9045-E987-0FC6-C8DD-E2032229A96B}"/>
          </ac:spMkLst>
        </pc:spChg>
        <pc:spChg chg="add mod">
          <ac:chgData name="吉澤 開" userId="03c174eacf7b5b0e" providerId="LiveId" clId="{989680E8-FAB5-43D3-8F39-F93E605E6A82}" dt="2023-02-03T09:45:17.387" v="20372" actId="1076"/>
          <ac:spMkLst>
            <pc:docMk/>
            <pc:sldMk cId="4202594080" sldId="630"/>
            <ac:spMk id="15" creationId="{DC5656AD-06D7-9F18-C67D-AB2414BCF738}"/>
          </ac:spMkLst>
        </pc:spChg>
        <pc:spChg chg="add del mod">
          <ac:chgData name="吉澤 開" userId="03c174eacf7b5b0e" providerId="LiveId" clId="{989680E8-FAB5-43D3-8F39-F93E605E6A82}" dt="2023-02-01T07:06:49.421" v="8370" actId="478"/>
          <ac:spMkLst>
            <pc:docMk/>
            <pc:sldMk cId="4202594080" sldId="630"/>
            <ac:spMk id="16" creationId="{63DA25C7-369B-7021-2007-1EE7FBE11764}"/>
          </ac:spMkLst>
        </pc:spChg>
        <pc:spChg chg="add del mod">
          <ac:chgData name="吉澤 開" userId="03c174eacf7b5b0e" providerId="LiveId" clId="{989680E8-FAB5-43D3-8F39-F93E605E6A82}" dt="2023-02-01T05:58:30.318" v="8246"/>
          <ac:spMkLst>
            <pc:docMk/>
            <pc:sldMk cId="4202594080" sldId="630"/>
            <ac:spMk id="17" creationId="{A3338CC2-DBC7-816D-DD0B-D632D6B7CE00}"/>
          </ac:spMkLst>
        </pc:spChg>
        <pc:spChg chg="add del mod">
          <ac:chgData name="吉澤 開" userId="03c174eacf7b5b0e" providerId="LiveId" clId="{989680E8-FAB5-43D3-8F39-F93E605E6A82}" dt="2023-02-01T07:06:56.738" v="8372" actId="478"/>
          <ac:spMkLst>
            <pc:docMk/>
            <pc:sldMk cId="4202594080" sldId="630"/>
            <ac:spMk id="18" creationId="{B54BDD64-CAF2-3DFB-EA90-74CCFBBA5667}"/>
          </ac:spMkLst>
        </pc:spChg>
        <pc:spChg chg="add del mod">
          <ac:chgData name="吉澤 開" userId="03c174eacf7b5b0e" providerId="LiveId" clId="{989680E8-FAB5-43D3-8F39-F93E605E6A82}" dt="2023-01-31T14:42:41.905" v="6628" actId="478"/>
          <ac:spMkLst>
            <pc:docMk/>
            <pc:sldMk cId="4202594080" sldId="630"/>
            <ac:spMk id="19" creationId="{2DEA763F-06F8-D1F1-076B-B3D4B66F557E}"/>
          </ac:spMkLst>
        </pc:spChg>
        <pc:spChg chg="add del mod">
          <ac:chgData name="吉澤 開" userId="03c174eacf7b5b0e" providerId="LiveId" clId="{989680E8-FAB5-43D3-8F39-F93E605E6A82}" dt="2023-01-31T14:53:40.326" v="6734" actId="478"/>
          <ac:spMkLst>
            <pc:docMk/>
            <pc:sldMk cId="4202594080" sldId="630"/>
            <ac:spMk id="20" creationId="{4A8AB52F-7ADA-7A7A-C1E1-001B5F261072}"/>
          </ac:spMkLst>
        </pc:spChg>
        <pc:spChg chg="add del mod">
          <ac:chgData name="吉澤 開" userId="03c174eacf7b5b0e" providerId="LiveId" clId="{989680E8-FAB5-43D3-8F39-F93E605E6A82}" dt="2023-01-31T14:53:42.113" v="6735" actId="478"/>
          <ac:spMkLst>
            <pc:docMk/>
            <pc:sldMk cId="4202594080" sldId="630"/>
            <ac:spMk id="21" creationId="{F72B692C-C461-767A-D511-457061ABACED}"/>
          </ac:spMkLst>
        </pc:spChg>
        <pc:spChg chg="add del mod">
          <ac:chgData name="吉澤 開" userId="03c174eacf7b5b0e" providerId="LiveId" clId="{989680E8-FAB5-43D3-8F39-F93E605E6A82}" dt="2023-02-01T07:07:24.596" v="8381" actId="478"/>
          <ac:spMkLst>
            <pc:docMk/>
            <pc:sldMk cId="4202594080" sldId="630"/>
            <ac:spMk id="69" creationId="{1A3B41B6-ECC6-1CC8-A001-7E41D16D4EBE}"/>
          </ac:spMkLst>
        </pc:spChg>
        <pc:spChg chg="add del mod">
          <ac:chgData name="吉澤 開" userId="03c174eacf7b5b0e" providerId="LiveId" clId="{989680E8-FAB5-43D3-8F39-F93E605E6A82}" dt="2023-02-01T07:07:24.596" v="8381" actId="478"/>
          <ac:spMkLst>
            <pc:docMk/>
            <pc:sldMk cId="4202594080" sldId="630"/>
            <ac:spMk id="70" creationId="{3FD35958-82FF-8B7E-3CD3-42F5D0AB4CC7}"/>
          </ac:spMkLst>
        </pc:spChg>
        <pc:spChg chg="add del mod">
          <ac:chgData name="吉澤 開" userId="03c174eacf7b5b0e" providerId="LiveId" clId="{989680E8-FAB5-43D3-8F39-F93E605E6A82}" dt="2023-01-31T15:05:14.998" v="7022" actId="478"/>
          <ac:spMkLst>
            <pc:docMk/>
            <pc:sldMk cId="4202594080" sldId="630"/>
            <ac:spMk id="71" creationId="{179E7D83-2A2D-C8E1-FF4C-FBD9F007A793}"/>
          </ac:spMkLst>
        </pc:spChg>
        <pc:spChg chg="add del mod">
          <ac:chgData name="吉澤 開" userId="03c174eacf7b5b0e" providerId="LiveId" clId="{989680E8-FAB5-43D3-8F39-F93E605E6A82}" dt="2023-01-31T15:05:17.073" v="7023" actId="478"/>
          <ac:spMkLst>
            <pc:docMk/>
            <pc:sldMk cId="4202594080" sldId="630"/>
            <ac:spMk id="72" creationId="{045C436B-CD53-811B-98A1-1A45F94DB03C}"/>
          </ac:spMkLst>
        </pc:spChg>
        <pc:spChg chg="add del mod">
          <ac:chgData name="吉澤 開" userId="03c174eacf7b5b0e" providerId="LiveId" clId="{989680E8-FAB5-43D3-8F39-F93E605E6A82}" dt="2023-02-01T07:27:31.837" v="8581" actId="478"/>
          <ac:spMkLst>
            <pc:docMk/>
            <pc:sldMk cId="4202594080" sldId="630"/>
            <ac:spMk id="73" creationId="{CC56506C-239F-AAF2-20E3-F26A31C0AC61}"/>
          </ac:spMkLst>
        </pc:spChg>
        <pc:spChg chg="add del mod">
          <ac:chgData name="吉澤 開" userId="03c174eacf7b5b0e" providerId="LiveId" clId="{989680E8-FAB5-43D3-8F39-F93E605E6A82}" dt="2023-02-01T07:11:18.344" v="8387" actId="478"/>
          <ac:spMkLst>
            <pc:docMk/>
            <pc:sldMk cId="4202594080" sldId="630"/>
            <ac:spMk id="74" creationId="{28B3F1CD-EA76-E850-D1FB-5D8C6BF165A4}"/>
          </ac:spMkLst>
        </pc:spChg>
        <pc:spChg chg="add del mod">
          <ac:chgData name="吉澤 開" userId="03c174eacf7b5b0e" providerId="LiveId" clId="{989680E8-FAB5-43D3-8F39-F93E605E6A82}" dt="2023-02-01T07:11:16.979" v="8386" actId="478"/>
          <ac:spMkLst>
            <pc:docMk/>
            <pc:sldMk cId="4202594080" sldId="630"/>
            <ac:spMk id="75" creationId="{B9C0FBE3-31A9-0E6E-9F99-1885BA755609}"/>
          </ac:spMkLst>
        </pc:spChg>
        <pc:spChg chg="add del mod">
          <ac:chgData name="吉澤 開" userId="03c174eacf7b5b0e" providerId="LiveId" clId="{989680E8-FAB5-43D3-8F39-F93E605E6A82}" dt="2023-02-01T07:02:15.921" v="8360" actId="478"/>
          <ac:spMkLst>
            <pc:docMk/>
            <pc:sldMk cId="4202594080" sldId="630"/>
            <ac:spMk id="76" creationId="{00290A9D-C115-A130-4198-6384E495A3A3}"/>
          </ac:spMkLst>
        </pc:spChg>
        <pc:spChg chg="add del mod">
          <ac:chgData name="吉澤 開" userId="03c174eacf7b5b0e" providerId="LiveId" clId="{989680E8-FAB5-43D3-8F39-F93E605E6A82}" dt="2023-02-01T06:06:24.992" v="8335" actId="478"/>
          <ac:spMkLst>
            <pc:docMk/>
            <pc:sldMk cId="4202594080" sldId="630"/>
            <ac:spMk id="77" creationId="{ACB3F52A-6F01-4B6A-FA32-A22DBA0B6C65}"/>
          </ac:spMkLst>
        </pc:spChg>
        <pc:spChg chg="add del mod">
          <ac:chgData name="吉澤 開" userId="03c174eacf7b5b0e" providerId="LiveId" clId="{989680E8-FAB5-43D3-8F39-F93E605E6A82}" dt="2023-02-01T06:06:24.992" v="8335" actId="478"/>
          <ac:spMkLst>
            <pc:docMk/>
            <pc:sldMk cId="4202594080" sldId="630"/>
            <ac:spMk id="78" creationId="{18AC92C4-73CC-9AC2-76DF-0C89EF5F4FC6}"/>
          </ac:spMkLst>
        </pc:spChg>
        <pc:spChg chg="add del mod">
          <ac:chgData name="吉澤 開" userId="03c174eacf7b5b0e" providerId="LiveId" clId="{989680E8-FAB5-43D3-8F39-F93E605E6A82}" dt="2023-02-01T06:06:24.992" v="8335" actId="478"/>
          <ac:spMkLst>
            <pc:docMk/>
            <pc:sldMk cId="4202594080" sldId="630"/>
            <ac:spMk id="79" creationId="{78A5C8FE-B2A9-98B0-0DEC-3E1C178BAD54}"/>
          </ac:spMkLst>
        </pc:spChg>
        <pc:spChg chg="add del mod">
          <ac:chgData name="吉澤 開" userId="03c174eacf7b5b0e" providerId="LiveId" clId="{989680E8-FAB5-43D3-8F39-F93E605E6A82}" dt="2023-02-01T06:06:24.992" v="8335" actId="478"/>
          <ac:spMkLst>
            <pc:docMk/>
            <pc:sldMk cId="4202594080" sldId="630"/>
            <ac:spMk id="80" creationId="{2114A4D8-E457-7AE8-2208-862DBCD9EB38}"/>
          </ac:spMkLst>
        </pc:spChg>
        <pc:spChg chg="add del mod">
          <ac:chgData name="吉澤 開" userId="03c174eacf7b5b0e" providerId="LiveId" clId="{989680E8-FAB5-43D3-8F39-F93E605E6A82}" dt="2023-02-01T07:02:15.921" v="8360" actId="478"/>
          <ac:spMkLst>
            <pc:docMk/>
            <pc:sldMk cId="4202594080" sldId="630"/>
            <ac:spMk id="81" creationId="{BCCE1641-A7D0-52A9-86E5-E89A496DDB0F}"/>
          </ac:spMkLst>
        </pc:spChg>
        <pc:spChg chg="add del mod">
          <ac:chgData name="吉澤 開" userId="03c174eacf7b5b0e" providerId="LiveId" clId="{989680E8-FAB5-43D3-8F39-F93E605E6A82}" dt="2023-02-01T05:47:44.649" v="8095" actId="478"/>
          <ac:spMkLst>
            <pc:docMk/>
            <pc:sldMk cId="4202594080" sldId="630"/>
            <ac:spMk id="82" creationId="{C71794E7-0EB7-F98C-3334-7844BBEC68C9}"/>
          </ac:spMkLst>
        </pc:spChg>
        <pc:spChg chg="add del mod">
          <ac:chgData name="吉澤 開" userId="03c174eacf7b5b0e" providerId="LiveId" clId="{989680E8-FAB5-43D3-8F39-F93E605E6A82}" dt="2023-02-01T06:06:24.992" v="8335" actId="478"/>
          <ac:spMkLst>
            <pc:docMk/>
            <pc:sldMk cId="4202594080" sldId="630"/>
            <ac:spMk id="83" creationId="{445882EF-0D74-3476-772D-C09251844009}"/>
          </ac:spMkLst>
        </pc:spChg>
        <pc:spChg chg="add del mod">
          <ac:chgData name="吉澤 開" userId="03c174eacf7b5b0e" providerId="LiveId" clId="{989680E8-FAB5-43D3-8F39-F93E605E6A82}" dt="2023-02-01T06:06:24.992" v="8335" actId="478"/>
          <ac:spMkLst>
            <pc:docMk/>
            <pc:sldMk cId="4202594080" sldId="630"/>
            <ac:spMk id="84" creationId="{7D9F6CE9-2FAB-9773-53EE-B39EFA80ECBA}"/>
          </ac:spMkLst>
        </pc:spChg>
        <pc:spChg chg="add del mod">
          <ac:chgData name="吉澤 開" userId="03c174eacf7b5b0e" providerId="LiveId" clId="{989680E8-FAB5-43D3-8F39-F93E605E6A82}" dt="2023-02-01T06:06:24.992" v="8335" actId="478"/>
          <ac:spMkLst>
            <pc:docMk/>
            <pc:sldMk cId="4202594080" sldId="630"/>
            <ac:spMk id="85" creationId="{00149C3E-C884-4277-7160-EEFB1B882078}"/>
          </ac:spMkLst>
        </pc:spChg>
        <pc:spChg chg="add del mod">
          <ac:chgData name="吉澤 開" userId="03c174eacf7b5b0e" providerId="LiveId" clId="{989680E8-FAB5-43D3-8F39-F93E605E6A82}" dt="2023-02-01T06:06:24.992" v="8335" actId="478"/>
          <ac:spMkLst>
            <pc:docMk/>
            <pc:sldMk cId="4202594080" sldId="630"/>
            <ac:spMk id="86" creationId="{685AEA8D-3510-AE66-5722-121C0157AC14}"/>
          </ac:spMkLst>
        </pc:spChg>
        <pc:spChg chg="add del mod">
          <ac:chgData name="吉澤 開" userId="03c174eacf7b5b0e" providerId="LiveId" clId="{989680E8-FAB5-43D3-8F39-F93E605E6A82}" dt="2023-02-01T06:06:24.992" v="8335" actId="478"/>
          <ac:spMkLst>
            <pc:docMk/>
            <pc:sldMk cId="4202594080" sldId="630"/>
            <ac:spMk id="87" creationId="{A93A56B9-DBA2-B18E-2390-0D1A9FB40F6F}"/>
          </ac:spMkLst>
        </pc:spChg>
        <pc:spChg chg="add del mod">
          <ac:chgData name="吉澤 開" userId="03c174eacf7b5b0e" providerId="LiveId" clId="{989680E8-FAB5-43D3-8F39-F93E605E6A82}" dt="2023-02-01T07:02:15.921" v="8360" actId="478"/>
          <ac:spMkLst>
            <pc:docMk/>
            <pc:sldMk cId="4202594080" sldId="630"/>
            <ac:spMk id="99" creationId="{88E41B20-BFA3-1747-7989-CF65879BA4F4}"/>
          </ac:spMkLst>
        </pc:spChg>
        <pc:spChg chg="add del mod">
          <ac:chgData name="吉澤 開" userId="03c174eacf7b5b0e" providerId="LiveId" clId="{989680E8-FAB5-43D3-8F39-F93E605E6A82}" dt="2023-02-01T07:02:15.921" v="8360" actId="478"/>
          <ac:spMkLst>
            <pc:docMk/>
            <pc:sldMk cId="4202594080" sldId="630"/>
            <ac:spMk id="100" creationId="{043B1869-3443-534B-C65B-5B51E928E197}"/>
          </ac:spMkLst>
        </pc:spChg>
        <pc:spChg chg="add del mod">
          <ac:chgData name="吉澤 開" userId="03c174eacf7b5b0e" providerId="LiveId" clId="{989680E8-FAB5-43D3-8F39-F93E605E6A82}" dt="2023-02-01T05:49:57.078" v="8155" actId="478"/>
          <ac:spMkLst>
            <pc:docMk/>
            <pc:sldMk cId="4202594080" sldId="630"/>
            <ac:spMk id="101" creationId="{DE40C91A-0D2E-1A7B-9790-0468A35DDB26}"/>
          </ac:spMkLst>
        </pc:spChg>
        <pc:spChg chg="add del mod">
          <ac:chgData name="吉澤 開" userId="03c174eacf7b5b0e" providerId="LiveId" clId="{989680E8-FAB5-43D3-8F39-F93E605E6A82}" dt="2023-02-01T05:49:54.985" v="8154" actId="478"/>
          <ac:spMkLst>
            <pc:docMk/>
            <pc:sldMk cId="4202594080" sldId="630"/>
            <ac:spMk id="102" creationId="{814AF0EC-557E-9594-AC7F-7E596A358A67}"/>
          </ac:spMkLst>
        </pc:spChg>
        <pc:spChg chg="add del mod">
          <ac:chgData name="吉澤 開" userId="03c174eacf7b5b0e" providerId="LiveId" clId="{989680E8-FAB5-43D3-8F39-F93E605E6A82}" dt="2023-02-01T07:02:15.921" v="8360" actId="478"/>
          <ac:spMkLst>
            <pc:docMk/>
            <pc:sldMk cId="4202594080" sldId="630"/>
            <ac:spMk id="103" creationId="{F63D121D-DC64-A97B-321C-25FB7A6513E5}"/>
          </ac:spMkLst>
        </pc:spChg>
        <pc:spChg chg="add del mod">
          <ac:chgData name="吉澤 開" userId="03c174eacf7b5b0e" providerId="LiveId" clId="{989680E8-FAB5-43D3-8F39-F93E605E6A82}" dt="2023-02-01T07:02:15.921" v="8360" actId="478"/>
          <ac:spMkLst>
            <pc:docMk/>
            <pc:sldMk cId="4202594080" sldId="630"/>
            <ac:spMk id="104" creationId="{711C9A15-2B9B-F6A3-CA54-60F4D8BAF451}"/>
          </ac:spMkLst>
        </pc:spChg>
        <pc:spChg chg="add del mod">
          <ac:chgData name="吉澤 開" userId="03c174eacf7b5b0e" providerId="LiveId" clId="{989680E8-FAB5-43D3-8F39-F93E605E6A82}" dt="2023-02-01T07:02:15.921" v="8360" actId="478"/>
          <ac:spMkLst>
            <pc:docMk/>
            <pc:sldMk cId="4202594080" sldId="630"/>
            <ac:spMk id="105" creationId="{8AF4A94B-8D44-A6DE-2F8D-C9247F9CBDDA}"/>
          </ac:spMkLst>
        </pc:spChg>
        <pc:spChg chg="add del mod">
          <ac:chgData name="吉澤 開" userId="03c174eacf7b5b0e" providerId="LiveId" clId="{989680E8-FAB5-43D3-8F39-F93E605E6A82}" dt="2023-02-01T07:02:15.921" v="8360" actId="478"/>
          <ac:spMkLst>
            <pc:docMk/>
            <pc:sldMk cId="4202594080" sldId="630"/>
            <ac:spMk id="106" creationId="{85FED36B-08A7-716D-4E7C-4560EBDEA351}"/>
          </ac:spMkLst>
        </pc:spChg>
        <pc:spChg chg="add del mod">
          <ac:chgData name="吉澤 開" userId="03c174eacf7b5b0e" providerId="LiveId" clId="{989680E8-FAB5-43D3-8F39-F93E605E6A82}" dt="2023-02-01T06:03:05.756" v="8309" actId="478"/>
          <ac:spMkLst>
            <pc:docMk/>
            <pc:sldMk cId="4202594080" sldId="630"/>
            <ac:spMk id="107" creationId="{836804A6-A1EE-ED5A-271B-84205EA39D3B}"/>
          </ac:spMkLst>
        </pc:spChg>
        <pc:spChg chg="add del mod">
          <ac:chgData name="吉澤 開" userId="03c174eacf7b5b0e" providerId="LiveId" clId="{989680E8-FAB5-43D3-8F39-F93E605E6A82}" dt="2023-02-01T06:03:10.250" v="8311" actId="478"/>
          <ac:spMkLst>
            <pc:docMk/>
            <pc:sldMk cId="4202594080" sldId="630"/>
            <ac:spMk id="108" creationId="{E2826A12-B0A3-7967-FC39-CCFFA9651D6D}"/>
          </ac:spMkLst>
        </pc:spChg>
        <pc:spChg chg="add del mod">
          <ac:chgData name="吉澤 開" userId="03c174eacf7b5b0e" providerId="LiveId" clId="{989680E8-FAB5-43D3-8F39-F93E605E6A82}" dt="2023-02-01T06:03:10.250" v="8311" actId="478"/>
          <ac:spMkLst>
            <pc:docMk/>
            <pc:sldMk cId="4202594080" sldId="630"/>
            <ac:spMk id="109" creationId="{94E48AEA-E0A1-C4A1-7589-2739F95995E7}"/>
          </ac:spMkLst>
        </pc:spChg>
        <pc:spChg chg="add del mod">
          <ac:chgData name="吉澤 開" userId="03c174eacf7b5b0e" providerId="LiveId" clId="{989680E8-FAB5-43D3-8F39-F93E605E6A82}" dt="2023-02-01T06:02:57.484" v="8308" actId="478"/>
          <ac:spMkLst>
            <pc:docMk/>
            <pc:sldMk cId="4202594080" sldId="630"/>
            <ac:spMk id="110" creationId="{826F2338-389E-E1AB-4329-0475B28E53A4}"/>
          </ac:spMkLst>
        </pc:spChg>
        <pc:spChg chg="add del mod">
          <ac:chgData name="吉澤 開" userId="03c174eacf7b5b0e" providerId="LiveId" clId="{989680E8-FAB5-43D3-8F39-F93E605E6A82}" dt="2023-02-01T07:02:15.921" v="8360" actId="478"/>
          <ac:spMkLst>
            <pc:docMk/>
            <pc:sldMk cId="4202594080" sldId="630"/>
            <ac:spMk id="111" creationId="{CF4E711F-362E-6B38-1350-AADFD7FE4AC7}"/>
          </ac:spMkLst>
        </pc:spChg>
        <pc:spChg chg="add del mod">
          <ac:chgData name="吉澤 開" userId="03c174eacf7b5b0e" providerId="LiveId" clId="{989680E8-FAB5-43D3-8F39-F93E605E6A82}" dt="2023-02-01T08:40:00.217" v="9787" actId="478"/>
          <ac:spMkLst>
            <pc:docMk/>
            <pc:sldMk cId="4202594080" sldId="630"/>
            <ac:spMk id="112" creationId="{E66CFEB8-99C2-7C09-8495-57D844E9A1BB}"/>
          </ac:spMkLst>
        </pc:spChg>
        <pc:spChg chg="add del mod">
          <ac:chgData name="吉澤 開" userId="03c174eacf7b5b0e" providerId="LiveId" clId="{989680E8-FAB5-43D3-8F39-F93E605E6A82}" dt="2023-02-01T06:03:05.756" v="8309" actId="478"/>
          <ac:spMkLst>
            <pc:docMk/>
            <pc:sldMk cId="4202594080" sldId="630"/>
            <ac:spMk id="113" creationId="{920BDB0A-D9F2-B9C5-ED8C-B4328B065438}"/>
          </ac:spMkLst>
        </pc:spChg>
        <pc:spChg chg="add del mod">
          <ac:chgData name="吉澤 開" userId="03c174eacf7b5b0e" providerId="LiveId" clId="{989680E8-FAB5-43D3-8F39-F93E605E6A82}" dt="2023-02-01T06:03:05.756" v="8309" actId="478"/>
          <ac:spMkLst>
            <pc:docMk/>
            <pc:sldMk cId="4202594080" sldId="630"/>
            <ac:spMk id="114" creationId="{D14655C8-0B61-222B-504C-9FD67D6A6F66}"/>
          </ac:spMkLst>
        </pc:spChg>
        <pc:spChg chg="add del mod">
          <ac:chgData name="吉澤 開" userId="03c174eacf7b5b0e" providerId="LiveId" clId="{989680E8-FAB5-43D3-8F39-F93E605E6A82}" dt="2023-02-01T06:03:07.325" v="8310" actId="478"/>
          <ac:spMkLst>
            <pc:docMk/>
            <pc:sldMk cId="4202594080" sldId="630"/>
            <ac:spMk id="115" creationId="{B570F310-DCFC-00E2-2C1B-5791B16D1A07}"/>
          </ac:spMkLst>
        </pc:spChg>
        <pc:spChg chg="add del mod">
          <ac:chgData name="吉澤 開" userId="03c174eacf7b5b0e" providerId="LiveId" clId="{989680E8-FAB5-43D3-8F39-F93E605E6A82}" dt="2023-02-01T06:03:05.756" v="8309" actId="478"/>
          <ac:spMkLst>
            <pc:docMk/>
            <pc:sldMk cId="4202594080" sldId="630"/>
            <ac:spMk id="116" creationId="{888684B0-9559-459E-4DC5-8FC2937D34F0}"/>
          </ac:spMkLst>
        </pc:spChg>
        <pc:spChg chg="add del mod">
          <ac:chgData name="吉澤 開" userId="03c174eacf7b5b0e" providerId="LiveId" clId="{989680E8-FAB5-43D3-8F39-F93E605E6A82}" dt="2023-02-01T06:02:56.182" v="8307" actId="478"/>
          <ac:spMkLst>
            <pc:docMk/>
            <pc:sldMk cId="4202594080" sldId="630"/>
            <ac:spMk id="117" creationId="{D61B0098-911B-4E72-2E76-3734041C8DAB}"/>
          </ac:spMkLst>
        </pc:spChg>
        <pc:spChg chg="add del mod">
          <ac:chgData name="吉澤 開" userId="03c174eacf7b5b0e" providerId="LiveId" clId="{989680E8-FAB5-43D3-8F39-F93E605E6A82}" dt="2023-02-01T07:02:15.921" v="8360" actId="478"/>
          <ac:spMkLst>
            <pc:docMk/>
            <pc:sldMk cId="4202594080" sldId="630"/>
            <ac:spMk id="129" creationId="{692BF4A4-0563-090C-5581-F565E9385E0F}"/>
          </ac:spMkLst>
        </pc:spChg>
        <pc:spChg chg="add del mod">
          <ac:chgData name="吉澤 開" userId="03c174eacf7b5b0e" providerId="LiveId" clId="{989680E8-FAB5-43D3-8F39-F93E605E6A82}" dt="2023-02-01T07:02:15.921" v="8360" actId="478"/>
          <ac:spMkLst>
            <pc:docMk/>
            <pc:sldMk cId="4202594080" sldId="630"/>
            <ac:spMk id="130" creationId="{D127A2E3-BA55-7203-C3CE-71EFA752C56A}"/>
          </ac:spMkLst>
        </pc:spChg>
        <pc:spChg chg="add del mod">
          <ac:chgData name="吉澤 開" userId="03c174eacf7b5b0e" providerId="LiveId" clId="{989680E8-FAB5-43D3-8F39-F93E605E6A82}" dt="2023-01-31T15:05:19.627" v="7024" actId="478"/>
          <ac:spMkLst>
            <pc:docMk/>
            <pc:sldMk cId="4202594080" sldId="630"/>
            <ac:spMk id="131" creationId="{84C3A6D5-79AD-3EA4-D225-94EB5F355044}"/>
          </ac:spMkLst>
        </pc:spChg>
        <pc:spChg chg="add del mod">
          <ac:chgData name="吉澤 開" userId="03c174eacf7b5b0e" providerId="LiveId" clId="{989680E8-FAB5-43D3-8F39-F93E605E6A82}" dt="2023-01-31T15:05:21.431" v="7025" actId="478"/>
          <ac:spMkLst>
            <pc:docMk/>
            <pc:sldMk cId="4202594080" sldId="630"/>
            <ac:spMk id="132" creationId="{3B9857D8-DFE4-F612-B382-56A71C3892A3}"/>
          </ac:spMkLst>
        </pc:spChg>
        <pc:spChg chg="add del mod">
          <ac:chgData name="吉澤 開" userId="03c174eacf7b5b0e" providerId="LiveId" clId="{989680E8-FAB5-43D3-8F39-F93E605E6A82}" dt="2023-02-01T07:02:15.921" v="8360" actId="478"/>
          <ac:spMkLst>
            <pc:docMk/>
            <pc:sldMk cId="4202594080" sldId="630"/>
            <ac:spMk id="133" creationId="{89B4BBD7-9664-73F0-D32E-7832751E220F}"/>
          </ac:spMkLst>
        </pc:spChg>
        <pc:spChg chg="add del mod">
          <ac:chgData name="吉澤 開" userId="03c174eacf7b5b0e" providerId="LiveId" clId="{989680E8-FAB5-43D3-8F39-F93E605E6A82}" dt="2023-02-01T07:02:15.921" v="8360" actId="478"/>
          <ac:spMkLst>
            <pc:docMk/>
            <pc:sldMk cId="4202594080" sldId="630"/>
            <ac:spMk id="134" creationId="{7E5E1A68-11C7-188F-329F-2B796363737A}"/>
          </ac:spMkLst>
        </pc:spChg>
        <pc:spChg chg="add del mod">
          <ac:chgData name="吉澤 開" userId="03c174eacf7b5b0e" providerId="LiveId" clId="{989680E8-FAB5-43D3-8F39-F93E605E6A82}" dt="2023-02-01T07:02:15.921" v="8360" actId="478"/>
          <ac:spMkLst>
            <pc:docMk/>
            <pc:sldMk cId="4202594080" sldId="630"/>
            <ac:spMk id="135" creationId="{7305E949-6E3B-84AD-BD0C-33FDA1F7780E}"/>
          </ac:spMkLst>
        </pc:spChg>
        <pc:spChg chg="add del">
          <ac:chgData name="吉澤 開" userId="03c174eacf7b5b0e" providerId="LiveId" clId="{989680E8-FAB5-43D3-8F39-F93E605E6A82}" dt="2023-02-01T05:50:43.692" v="8178" actId="478"/>
          <ac:spMkLst>
            <pc:docMk/>
            <pc:sldMk cId="4202594080" sldId="630"/>
            <ac:spMk id="145" creationId="{F0FFC51D-6A72-6E4F-F62F-312E1A55E231}"/>
          </ac:spMkLst>
        </pc:spChg>
        <pc:spChg chg="add mod">
          <ac:chgData name="吉澤 開" userId="03c174eacf7b5b0e" providerId="LiveId" clId="{989680E8-FAB5-43D3-8F39-F93E605E6A82}" dt="2023-02-03T09:45:17.387" v="20372" actId="1076"/>
          <ac:spMkLst>
            <pc:docMk/>
            <pc:sldMk cId="4202594080" sldId="630"/>
            <ac:spMk id="146" creationId="{04CBFF02-4AEE-BABB-FAFB-FCE04A60D2BE}"/>
          </ac:spMkLst>
        </pc:spChg>
        <pc:spChg chg="add del mod">
          <ac:chgData name="吉澤 開" userId="03c174eacf7b5b0e" providerId="LiveId" clId="{989680E8-FAB5-43D3-8F39-F93E605E6A82}" dt="2023-02-01T05:58:30.299" v="8244" actId="478"/>
          <ac:spMkLst>
            <pc:docMk/>
            <pc:sldMk cId="4202594080" sldId="630"/>
            <ac:spMk id="157" creationId="{BD6D9CD6-27AE-0565-45F7-C599170809A1}"/>
          </ac:spMkLst>
        </pc:spChg>
        <pc:spChg chg="add del mod">
          <ac:chgData name="吉澤 開" userId="03c174eacf7b5b0e" providerId="LiveId" clId="{989680E8-FAB5-43D3-8F39-F93E605E6A82}" dt="2023-02-01T07:06:58.989" v="8373" actId="478"/>
          <ac:spMkLst>
            <pc:docMk/>
            <pc:sldMk cId="4202594080" sldId="630"/>
            <ac:spMk id="158" creationId="{3C57C91D-1F32-2A39-5425-C40BFC1F99CE}"/>
          </ac:spMkLst>
        </pc:spChg>
        <pc:spChg chg="add del mod">
          <ac:chgData name="吉澤 開" userId="03c174eacf7b5b0e" providerId="LiveId" clId="{989680E8-FAB5-43D3-8F39-F93E605E6A82}" dt="2023-02-01T06:00:13.879" v="8274" actId="478"/>
          <ac:spMkLst>
            <pc:docMk/>
            <pc:sldMk cId="4202594080" sldId="630"/>
            <ac:spMk id="159" creationId="{E2A32C6B-4B56-62CE-DE54-DE6567983A4E}"/>
          </ac:spMkLst>
        </pc:spChg>
        <pc:spChg chg="add del mod">
          <ac:chgData name="吉澤 開" userId="03c174eacf7b5b0e" providerId="LiveId" clId="{989680E8-FAB5-43D3-8F39-F93E605E6A82}" dt="2023-02-01T07:07:18.986" v="8380" actId="478"/>
          <ac:spMkLst>
            <pc:docMk/>
            <pc:sldMk cId="4202594080" sldId="630"/>
            <ac:spMk id="160" creationId="{8A1299B3-2FB8-C942-0AD5-E96DCCBF74A7}"/>
          </ac:spMkLst>
        </pc:spChg>
        <pc:spChg chg="add del mod">
          <ac:chgData name="吉澤 開" userId="03c174eacf7b5b0e" providerId="LiveId" clId="{989680E8-FAB5-43D3-8F39-F93E605E6A82}" dt="2023-02-01T07:02:15.921" v="8360" actId="478"/>
          <ac:spMkLst>
            <pc:docMk/>
            <pc:sldMk cId="4202594080" sldId="630"/>
            <ac:spMk id="170" creationId="{F8329897-FD98-1C95-94F9-E9267AEB5CAC}"/>
          </ac:spMkLst>
        </pc:spChg>
        <pc:spChg chg="add del mod">
          <ac:chgData name="吉澤 開" userId="03c174eacf7b5b0e" providerId="LiveId" clId="{989680E8-FAB5-43D3-8F39-F93E605E6A82}" dt="2023-02-01T07:02:15.921" v="8360" actId="478"/>
          <ac:spMkLst>
            <pc:docMk/>
            <pc:sldMk cId="4202594080" sldId="630"/>
            <ac:spMk id="171" creationId="{A3A4448F-93FD-7C2D-7BA4-F2470C2EC7C5}"/>
          </ac:spMkLst>
        </pc:spChg>
        <pc:spChg chg="add del mod">
          <ac:chgData name="吉澤 開" userId="03c174eacf7b5b0e" providerId="LiveId" clId="{989680E8-FAB5-43D3-8F39-F93E605E6A82}" dt="2023-02-01T07:02:15.921" v="8360" actId="478"/>
          <ac:spMkLst>
            <pc:docMk/>
            <pc:sldMk cId="4202594080" sldId="630"/>
            <ac:spMk id="172" creationId="{E3D090EE-5A7D-907F-3971-A1F4D0DE0A4E}"/>
          </ac:spMkLst>
        </pc:spChg>
        <pc:spChg chg="add del mod">
          <ac:chgData name="吉澤 開" userId="03c174eacf7b5b0e" providerId="LiveId" clId="{989680E8-FAB5-43D3-8F39-F93E605E6A82}" dt="2023-02-01T07:02:15.921" v="8360" actId="478"/>
          <ac:spMkLst>
            <pc:docMk/>
            <pc:sldMk cId="4202594080" sldId="630"/>
            <ac:spMk id="173" creationId="{8B1BC1D7-B3F9-C218-871D-EAF07C68A65F}"/>
          </ac:spMkLst>
        </pc:spChg>
        <pc:spChg chg="add del mod">
          <ac:chgData name="吉澤 開" userId="03c174eacf7b5b0e" providerId="LiveId" clId="{989680E8-FAB5-43D3-8F39-F93E605E6A82}" dt="2023-02-01T07:02:15.921" v="8360" actId="478"/>
          <ac:spMkLst>
            <pc:docMk/>
            <pc:sldMk cId="4202594080" sldId="630"/>
            <ac:spMk id="174" creationId="{4B7407B2-5E47-997A-D07B-0520AB9A6C7B}"/>
          </ac:spMkLst>
        </pc:spChg>
        <pc:spChg chg="add del mod">
          <ac:chgData name="吉澤 開" userId="03c174eacf7b5b0e" providerId="LiveId" clId="{989680E8-FAB5-43D3-8F39-F93E605E6A82}" dt="2023-02-01T07:02:15.921" v="8360" actId="478"/>
          <ac:spMkLst>
            <pc:docMk/>
            <pc:sldMk cId="4202594080" sldId="630"/>
            <ac:spMk id="175" creationId="{E9B7677D-1D02-66F2-2F58-A0ED9B112335}"/>
          </ac:spMkLst>
        </pc:spChg>
        <pc:spChg chg="add del mod">
          <ac:chgData name="吉澤 開" userId="03c174eacf7b5b0e" providerId="LiveId" clId="{989680E8-FAB5-43D3-8F39-F93E605E6A82}" dt="2023-02-01T07:02:15.921" v="8360" actId="478"/>
          <ac:spMkLst>
            <pc:docMk/>
            <pc:sldMk cId="4202594080" sldId="630"/>
            <ac:spMk id="176" creationId="{E7B56F3A-4DD7-717C-82E6-AC4435FA05F3}"/>
          </ac:spMkLst>
        </pc:spChg>
        <pc:spChg chg="add del mod">
          <ac:chgData name="吉澤 開" userId="03c174eacf7b5b0e" providerId="LiveId" clId="{989680E8-FAB5-43D3-8F39-F93E605E6A82}" dt="2023-02-01T07:02:15.921" v="8360" actId="478"/>
          <ac:spMkLst>
            <pc:docMk/>
            <pc:sldMk cId="4202594080" sldId="630"/>
            <ac:spMk id="180" creationId="{DA849EBA-32B8-F0BA-3B61-E91A2CC04FE2}"/>
          </ac:spMkLst>
        </pc:spChg>
        <pc:spChg chg="add del mod">
          <ac:chgData name="吉澤 開" userId="03c174eacf7b5b0e" providerId="LiveId" clId="{989680E8-FAB5-43D3-8F39-F93E605E6A82}" dt="2023-02-01T07:02:15.921" v="8360" actId="478"/>
          <ac:spMkLst>
            <pc:docMk/>
            <pc:sldMk cId="4202594080" sldId="630"/>
            <ac:spMk id="181" creationId="{1CF16681-39D1-EE61-0266-FBADD226FFB7}"/>
          </ac:spMkLst>
        </pc:spChg>
        <pc:spChg chg="add del mod">
          <ac:chgData name="吉澤 開" userId="03c174eacf7b5b0e" providerId="LiveId" clId="{989680E8-FAB5-43D3-8F39-F93E605E6A82}" dt="2023-02-01T07:02:15.921" v="8360" actId="478"/>
          <ac:spMkLst>
            <pc:docMk/>
            <pc:sldMk cId="4202594080" sldId="630"/>
            <ac:spMk id="194" creationId="{8E63DD41-769D-D9AE-6CE1-7BB2AC70A645}"/>
          </ac:spMkLst>
        </pc:spChg>
        <pc:spChg chg="add del mod">
          <ac:chgData name="吉澤 開" userId="03c174eacf7b5b0e" providerId="LiveId" clId="{989680E8-FAB5-43D3-8F39-F93E605E6A82}" dt="2023-02-01T07:02:15.921" v="8360" actId="478"/>
          <ac:spMkLst>
            <pc:docMk/>
            <pc:sldMk cId="4202594080" sldId="630"/>
            <ac:spMk id="195" creationId="{6996518D-6675-3091-C68C-C6D8F3C78F16}"/>
          </ac:spMkLst>
        </pc:spChg>
        <pc:spChg chg="add del mod">
          <ac:chgData name="吉澤 開" userId="03c174eacf7b5b0e" providerId="LiveId" clId="{989680E8-FAB5-43D3-8F39-F93E605E6A82}" dt="2023-02-01T07:02:15.921" v="8360" actId="478"/>
          <ac:spMkLst>
            <pc:docMk/>
            <pc:sldMk cId="4202594080" sldId="630"/>
            <ac:spMk id="196" creationId="{CB0FD0E8-0CB7-0DC7-4E20-E9EE7F5CCEE8}"/>
          </ac:spMkLst>
        </pc:spChg>
        <pc:spChg chg="add del mod">
          <ac:chgData name="吉澤 開" userId="03c174eacf7b5b0e" providerId="LiveId" clId="{989680E8-FAB5-43D3-8F39-F93E605E6A82}" dt="2023-02-01T07:02:15.921" v="8360" actId="478"/>
          <ac:spMkLst>
            <pc:docMk/>
            <pc:sldMk cId="4202594080" sldId="630"/>
            <ac:spMk id="197" creationId="{DEA5DE78-2FE6-084D-9852-CE52194A0AE1}"/>
          </ac:spMkLst>
        </pc:spChg>
        <pc:spChg chg="add del mod">
          <ac:chgData name="吉澤 開" userId="03c174eacf7b5b0e" providerId="LiveId" clId="{989680E8-FAB5-43D3-8F39-F93E605E6A82}" dt="2023-02-01T07:02:15.921" v="8360" actId="478"/>
          <ac:spMkLst>
            <pc:docMk/>
            <pc:sldMk cId="4202594080" sldId="630"/>
            <ac:spMk id="198" creationId="{8B8E87E1-DCB0-D6E4-595B-B99BB9C84B26}"/>
          </ac:spMkLst>
        </pc:spChg>
        <pc:spChg chg="add del mod">
          <ac:chgData name="吉澤 開" userId="03c174eacf7b5b0e" providerId="LiveId" clId="{989680E8-FAB5-43D3-8F39-F93E605E6A82}" dt="2023-02-01T07:02:15.921" v="8360" actId="478"/>
          <ac:spMkLst>
            <pc:docMk/>
            <pc:sldMk cId="4202594080" sldId="630"/>
            <ac:spMk id="199" creationId="{C19AB0BE-92D0-7D4E-57AC-CB45382F8288}"/>
          </ac:spMkLst>
        </pc:spChg>
        <pc:spChg chg="add del mod">
          <ac:chgData name="吉澤 開" userId="03c174eacf7b5b0e" providerId="LiveId" clId="{989680E8-FAB5-43D3-8F39-F93E605E6A82}" dt="2023-02-01T07:02:15.921" v="8360" actId="478"/>
          <ac:spMkLst>
            <pc:docMk/>
            <pc:sldMk cId="4202594080" sldId="630"/>
            <ac:spMk id="200" creationId="{3E1DF1A3-C6EC-47C2-9173-161E91EC4257}"/>
          </ac:spMkLst>
        </pc:spChg>
        <pc:spChg chg="add del mod">
          <ac:chgData name="吉澤 開" userId="03c174eacf7b5b0e" providerId="LiveId" clId="{989680E8-FAB5-43D3-8F39-F93E605E6A82}" dt="2023-02-01T07:02:15.921" v="8360" actId="478"/>
          <ac:spMkLst>
            <pc:docMk/>
            <pc:sldMk cId="4202594080" sldId="630"/>
            <ac:spMk id="204" creationId="{1E0ACF4F-C6DF-D3D6-9B57-972FDAF3BEBD}"/>
          </ac:spMkLst>
        </pc:spChg>
        <pc:spChg chg="add del mod">
          <ac:chgData name="吉澤 開" userId="03c174eacf7b5b0e" providerId="LiveId" clId="{989680E8-FAB5-43D3-8F39-F93E605E6A82}" dt="2023-02-01T07:02:15.921" v="8360" actId="478"/>
          <ac:spMkLst>
            <pc:docMk/>
            <pc:sldMk cId="4202594080" sldId="630"/>
            <ac:spMk id="205" creationId="{6A858833-EC7F-39C0-0FBF-5C5236700B45}"/>
          </ac:spMkLst>
        </pc:spChg>
        <pc:spChg chg="add del mod">
          <ac:chgData name="吉澤 開" userId="03c174eacf7b5b0e" providerId="LiveId" clId="{989680E8-FAB5-43D3-8F39-F93E605E6A82}" dt="2023-02-01T07:25:51.752" v="8534" actId="478"/>
          <ac:spMkLst>
            <pc:docMk/>
            <pc:sldMk cId="4202594080" sldId="630"/>
            <ac:spMk id="215" creationId="{49CECF91-05F6-AE6A-64B2-A2F402606751}"/>
          </ac:spMkLst>
        </pc:spChg>
        <pc:spChg chg="add del mod">
          <ac:chgData name="吉澤 開" userId="03c174eacf7b5b0e" providerId="LiveId" clId="{989680E8-FAB5-43D3-8F39-F93E605E6A82}" dt="2023-02-01T07:25:54.271" v="8535" actId="478"/>
          <ac:spMkLst>
            <pc:docMk/>
            <pc:sldMk cId="4202594080" sldId="630"/>
            <ac:spMk id="216" creationId="{B3F41BDE-E745-A8C4-D812-C22F4FB2FA8C}"/>
          </ac:spMkLst>
        </pc:spChg>
        <pc:spChg chg="add del mod">
          <ac:chgData name="吉澤 開" userId="03c174eacf7b5b0e" providerId="LiveId" clId="{989680E8-FAB5-43D3-8F39-F93E605E6A82}" dt="2023-02-01T07:25:47.675" v="8532" actId="478"/>
          <ac:spMkLst>
            <pc:docMk/>
            <pc:sldMk cId="4202594080" sldId="630"/>
            <ac:spMk id="218" creationId="{E84E2ED4-5F19-1095-C026-258A33264AB7}"/>
          </ac:spMkLst>
        </pc:spChg>
        <pc:spChg chg="add del mod">
          <ac:chgData name="吉澤 開" userId="03c174eacf7b5b0e" providerId="LiveId" clId="{989680E8-FAB5-43D3-8F39-F93E605E6A82}" dt="2023-02-01T07:25:44.111" v="8530" actId="478"/>
          <ac:spMkLst>
            <pc:docMk/>
            <pc:sldMk cId="4202594080" sldId="630"/>
            <ac:spMk id="227" creationId="{6AF20A5A-6FDA-690F-3C80-41053FBE58C6}"/>
          </ac:spMkLst>
        </pc:spChg>
        <pc:spChg chg="add mod">
          <ac:chgData name="吉澤 開" userId="03c174eacf7b5b0e" providerId="LiveId" clId="{989680E8-FAB5-43D3-8F39-F93E605E6A82}" dt="2023-02-03T09:45:17.387" v="20372" actId="1076"/>
          <ac:spMkLst>
            <pc:docMk/>
            <pc:sldMk cId="4202594080" sldId="630"/>
            <ac:spMk id="233" creationId="{A7D54AC2-10FD-CEDB-6452-AEA41B514E03}"/>
          </ac:spMkLst>
        </pc:spChg>
        <pc:spChg chg="add mod">
          <ac:chgData name="吉澤 開" userId="03c174eacf7b5b0e" providerId="LiveId" clId="{989680E8-FAB5-43D3-8F39-F93E605E6A82}" dt="2023-02-03T09:45:17.387" v="20372" actId="1076"/>
          <ac:spMkLst>
            <pc:docMk/>
            <pc:sldMk cId="4202594080" sldId="630"/>
            <ac:spMk id="234" creationId="{32C79DA0-B057-68F3-8AB1-1E21AE7543AE}"/>
          </ac:spMkLst>
        </pc:spChg>
        <pc:spChg chg="add mod">
          <ac:chgData name="吉澤 開" userId="03c174eacf7b5b0e" providerId="LiveId" clId="{989680E8-FAB5-43D3-8F39-F93E605E6A82}" dt="2023-02-03T09:45:17.387" v="20372" actId="1076"/>
          <ac:spMkLst>
            <pc:docMk/>
            <pc:sldMk cId="4202594080" sldId="630"/>
            <ac:spMk id="235" creationId="{CA307E68-3186-E4C6-292A-FAD1933BA12C}"/>
          </ac:spMkLst>
        </pc:spChg>
        <pc:spChg chg="add mod">
          <ac:chgData name="吉澤 開" userId="03c174eacf7b5b0e" providerId="LiveId" clId="{989680E8-FAB5-43D3-8F39-F93E605E6A82}" dt="2023-02-03T09:45:17.387" v="20372" actId="1076"/>
          <ac:spMkLst>
            <pc:docMk/>
            <pc:sldMk cId="4202594080" sldId="630"/>
            <ac:spMk id="236" creationId="{A7CDD807-B9D5-A3BB-C4F9-592376FA9290}"/>
          </ac:spMkLst>
        </pc:spChg>
        <pc:spChg chg="add mod">
          <ac:chgData name="吉澤 開" userId="03c174eacf7b5b0e" providerId="LiveId" clId="{989680E8-FAB5-43D3-8F39-F93E605E6A82}" dt="2023-02-03T09:45:17.387" v="20372" actId="1076"/>
          <ac:spMkLst>
            <pc:docMk/>
            <pc:sldMk cId="4202594080" sldId="630"/>
            <ac:spMk id="237" creationId="{F1F959F6-DCFA-C1F6-754F-D86381BFDA25}"/>
          </ac:spMkLst>
        </pc:spChg>
        <pc:spChg chg="add mod">
          <ac:chgData name="吉澤 開" userId="03c174eacf7b5b0e" providerId="LiveId" clId="{989680E8-FAB5-43D3-8F39-F93E605E6A82}" dt="2023-02-03T09:45:17.387" v="20372" actId="1076"/>
          <ac:spMkLst>
            <pc:docMk/>
            <pc:sldMk cId="4202594080" sldId="630"/>
            <ac:spMk id="238" creationId="{0B1B3CC2-A1B0-18C2-9ADD-37AE84A04202}"/>
          </ac:spMkLst>
        </pc:spChg>
        <pc:spChg chg="add mod">
          <ac:chgData name="吉澤 開" userId="03c174eacf7b5b0e" providerId="LiveId" clId="{989680E8-FAB5-43D3-8F39-F93E605E6A82}" dt="2023-02-03T09:45:17.387" v="20372" actId="1076"/>
          <ac:spMkLst>
            <pc:docMk/>
            <pc:sldMk cId="4202594080" sldId="630"/>
            <ac:spMk id="244" creationId="{87E5B8DE-03B5-01E8-4621-5EF9797C07A0}"/>
          </ac:spMkLst>
        </pc:spChg>
        <pc:spChg chg="add mod">
          <ac:chgData name="吉澤 開" userId="03c174eacf7b5b0e" providerId="LiveId" clId="{989680E8-FAB5-43D3-8F39-F93E605E6A82}" dt="2023-02-03T09:45:17.387" v="20372" actId="1076"/>
          <ac:spMkLst>
            <pc:docMk/>
            <pc:sldMk cId="4202594080" sldId="630"/>
            <ac:spMk id="245" creationId="{75112413-3A74-9977-9309-DFDBD56BC7A0}"/>
          </ac:spMkLst>
        </pc:spChg>
        <pc:spChg chg="add mod">
          <ac:chgData name="吉澤 開" userId="03c174eacf7b5b0e" providerId="LiveId" clId="{989680E8-FAB5-43D3-8F39-F93E605E6A82}" dt="2023-02-03T09:45:17.387" v="20372" actId="1076"/>
          <ac:spMkLst>
            <pc:docMk/>
            <pc:sldMk cId="4202594080" sldId="630"/>
            <ac:spMk id="246" creationId="{103DE5C8-A547-00E1-7EAB-15A188D38FA8}"/>
          </ac:spMkLst>
        </pc:spChg>
        <pc:spChg chg="add mod">
          <ac:chgData name="吉澤 開" userId="03c174eacf7b5b0e" providerId="LiveId" clId="{989680E8-FAB5-43D3-8F39-F93E605E6A82}" dt="2023-02-03T09:45:17.387" v="20372" actId="1076"/>
          <ac:spMkLst>
            <pc:docMk/>
            <pc:sldMk cId="4202594080" sldId="630"/>
            <ac:spMk id="247" creationId="{AF03723A-1F66-A0E8-7698-A4CAAA793819}"/>
          </ac:spMkLst>
        </pc:spChg>
        <pc:spChg chg="add mod">
          <ac:chgData name="吉澤 開" userId="03c174eacf7b5b0e" providerId="LiveId" clId="{989680E8-FAB5-43D3-8F39-F93E605E6A82}" dt="2023-02-03T09:45:17.387" v="20372" actId="1076"/>
          <ac:spMkLst>
            <pc:docMk/>
            <pc:sldMk cId="4202594080" sldId="630"/>
            <ac:spMk id="249" creationId="{DE60A60A-5D98-DA4B-75E0-3DDF53050FED}"/>
          </ac:spMkLst>
        </pc:spChg>
        <pc:spChg chg="add mod">
          <ac:chgData name="吉澤 開" userId="03c174eacf7b5b0e" providerId="LiveId" clId="{989680E8-FAB5-43D3-8F39-F93E605E6A82}" dt="2023-02-03T09:45:17.387" v="20372" actId="1076"/>
          <ac:spMkLst>
            <pc:docMk/>
            <pc:sldMk cId="4202594080" sldId="630"/>
            <ac:spMk id="250" creationId="{47CFE072-70D0-060E-2098-24E9E9085AAC}"/>
          </ac:spMkLst>
        </pc:spChg>
        <pc:spChg chg="add mod">
          <ac:chgData name="吉澤 開" userId="03c174eacf7b5b0e" providerId="LiveId" clId="{989680E8-FAB5-43D3-8F39-F93E605E6A82}" dt="2023-02-03T09:45:17.387" v="20372" actId="1076"/>
          <ac:spMkLst>
            <pc:docMk/>
            <pc:sldMk cId="4202594080" sldId="630"/>
            <ac:spMk id="251" creationId="{8B914065-4C25-C188-03EA-BEBE195E584C}"/>
          </ac:spMkLst>
        </pc:spChg>
        <pc:spChg chg="add mod">
          <ac:chgData name="吉澤 開" userId="03c174eacf7b5b0e" providerId="LiveId" clId="{989680E8-FAB5-43D3-8F39-F93E605E6A82}" dt="2023-02-03T09:45:17.387" v="20372" actId="1076"/>
          <ac:spMkLst>
            <pc:docMk/>
            <pc:sldMk cId="4202594080" sldId="630"/>
            <ac:spMk id="252" creationId="{7102495E-0DFE-9057-4EAA-FD021BEA632F}"/>
          </ac:spMkLst>
        </pc:spChg>
        <pc:spChg chg="add mod">
          <ac:chgData name="吉澤 開" userId="03c174eacf7b5b0e" providerId="LiveId" clId="{989680E8-FAB5-43D3-8F39-F93E605E6A82}" dt="2023-02-03T09:45:17.387" v="20372" actId="1076"/>
          <ac:spMkLst>
            <pc:docMk/>
            <pc:sldMk cId="4202594080" sldId="630"/>
            <ac:spMk id="273" creationId="{2A8AD064-1517-FB6E-B9AE-B9A586FBC5F7}"/>
          </ac:spMkLst>
        </pc:spChg>
        <pc:spChg chg="add mod">
          <ac:chgData name="吉澤 開" userId="03c174eacf7b5b0e" providerId="LiveId" clId="{989680E8-FAB5-43D3-8F39-F93E605E6A82}" dt="2023-02-03T09:45:17.387" v="20372" actId="1076"/>
          <ac:spMkLst>
            <pc:docMk/>
            <pc:sldMk cId="4202594080" sldId="630"/>
            <ac:spMk id="274" creationId="{1838520A-07BF-1EF5-F3CA-540D0F20DBE9}"/>
          </ac:spMkLst>
        </pc:spChg>
        <pc:spChg chg="add mod">
          <ac:chgData name="吉澤 開" userId="03c174eacf7b5b0e" providerId="LiveId" clId="{989680E8-FAB5-43D3-8F39-F93E605E6A82}" dt="2023-02-03T09:45:17.387" v="20372" actId="1076"/>
          <ac:spMkLst>
            <pc:docMk/>
            <pc:sldMk cId="4202594080" sldId="630"/>
            <ac:spMk id="277" creationId="{4A1562FA-5069-2018-F30F-5CEF6158752A}"/>
          </ac:spMkLst>
        </pc:spChg>
        <pc:spChg chg="add mod">
          <ac:chgData name="吉澤 開" userId="03c174eacf7b5b0e" providerId="LiveId" clId="{989680E8-FAB5-43D3-8F39-F93E605E6A82}" dt="2023-02-03T09:45:17.387" v="20372" actId="1076"/>
          <ac:spMkLst>
            <pc:docMk/>
            <pc:sldMk cId="4202594080" sldId="630"/>
            <ac:spMk id="278" creationId="{A325B170-32ED-E586-A59E-EEC218BE682A}"/>
          </ac:spMkLst>
        </pc:spChg>
        <pc:spChg chg="add mod">
          <ac:chgData name="吉澤 開" userId="03c174eacf7b5b0e" providerId="LiveId" clId="{989680E8-FAB5-43D3-8F39-F93E605E6A82}" dt="2023-02-03T09:45:17.387" v="20372" actId="1076"/>
          <ac:spMkLst>
            <pc:docMk/>
            <pc:sldMk cId="4202594080" sldId="630"/>
            <ac:spMk id="279" creationId="{DF405B87-745A-196A-7D22-5AA064E4A208}"/>
          </ac:spMkLst>
        </pc:spChg>
        <pc:spChg chg="add del mod">
          <ac:chgData name="吉澤 開" userId="03c174eacf7b5b0e" providerId="LiveId" clId="{989680E8-FAB5-43D3-8F39-F93E605E6A82}" dt="2023-02-01T07:47:19.107" v="8762" actId="478"/>
          <ac:spMkLst>
            <pc:docMk/>
            <pc:sldMk cId="4202594080" sldId="630"/>
            <ac:spMk id="280" creationId="{8492450D-2D69-1200-DA70-9D6A35686191}"/>
          </ac:spMkLst>
        </pc:spChg>
        <pc:spChg chg="add mod">
          <ac:chgData name="吉澤 開" userId="03c174eacf7b5b0e" providerId="LiveId" clId="{989680E8-FAB5-43D3-8F39-F93E605E6A82}" dt="2023-02-03T09:45:17.387" v="20372" actId="1076"/>
          <ac:spMkLst>
            <pc:docMk/>
            <pc:sldMk cId="4202594080" sldId="630"/>
            <ac:spMk id="281" creationId="{AF508E3D-F266-9332-6E8C-749F07F31722}"/>
          </ac:spMkLst>
        </pc:spChg>
        <pc:spChg chg="add del mod">
          <ac:chgData name="吉澤 開" userId="03c174eacf7b5b0e" providerId="LiveId" clId="{989680E8-FAB5-43D3-8F39-F93E605E6A82}" dt="2023-02-03T09:45:17.387" v="20372" actId="1076"/>
          <ac:spMkLst>
            <pc:docMk/>
            <pc:sldMk cId="4202594080" sldId="630"/>
            <ac:spMk id="287" creationId="{DEEDDD8C-539C-C5A9-E0A0-A9A8E12EDAC0}"/>
          </ac:spMkLst>
        </pc:spChg>
        <pc:spChg chg="add mod">
          <ac:chgData name="吉澤 開" userId="03c174eacf7b5b0e" providerId="LiveId" clId="{989680E8-FAB5-43D3-8F39-F93E605E6A82}" dt="2023-02-03T09:45:17.387" v="20372" actId="1076"/>
          <ac:spMkLst>
            <pc:docMk/>
            <pc:sldMk cId="4202594080" sldId="630"/>
            <ac:spMk id="288" creationId="{8941E0B6-8989-E2BE-C9BE-2A749125F8BC}"/>
          </ac:spMkLst>
        </pc:spChg>
        <pc:spChg chg="add mod">
          <ac:chgData name="吉澤 開" userId="03c174eacf7b5b0e" providerId="LiveId" clId="{989680E8-FAB5-43D3-8F39-F93E605E6A82}" dt="2023-02-03T11:21:09.885" v="25251" actId="1076"/>
          <ac:spMkLst>
            <pc:docMk/>
            <pc:sldMk cId="4202594080" sldId="630"/>
            <ac:spMk id="295" creationId="{BD2BFF16-342E-411E-C4E9-E049B72CC541}"/>
          </ac:spMkLst>
        </pc:spChg>
        <pc:spChg chg="add mod">
          <ac:chgData name="吉澤 開" userId="03c174eacf7b5b0e" providerId="LiveId" clId="{989680E8-FAB5-43D3-8F39-F93E605E6A82}" dt="2023-02-03T09:45:17.387" v="20372" actId="1076"/>
          <ac:spMkLst>
            <pc:docMk/>
            <pc:sldMk cId="4202594080" sldId="630"/>
            <ac:spMk id="296" creationId="{05A56FF9-28DF-7034-419C-FAF7761AAEC5}"/>
          </ac:spMkLst>
        </pc:spChg>
        <pc:spChg chg="add mod">
          <ac:chgData name="吉澤 開" userId="03c174eacf7b5b0e" providerId="LiveId" clId="{989680E8-FAB5-43D3-8F39-F93E605E6A82}" dt="2023-02-03T09:45:17.387" v="20372" actId="1076"/>
          <ac:spMkLst>
            <pc:docMk/>
            <pc:sldMk cId="4202594080" sldId="630"/>
            <ac:spMk id="297" creationId="{45D041C8-D041-2FF6-F135-371F19C5D05C}"/>
          </ac:spMkLst>
        </pc:spChg>
        <pc:cxnChg chg="add del mod">
          <ac:chgData name="吉澤 開" userId="03c174eacf7b5b0e" providerId="LiveId" clId="{989680E8-FAB5-43D3-8F39-F93E605E6A82}" dt="2023-02-01T05:53:26.238" v="8215" actId="478"/>
          <ac:cxnSpMkLst>
            <pc:docMk/>
            <pc:sldMk cId="4202594080" sldId="630"/>
            <ac:cxnSpMk id="23" creationId="{E7EB6442-8ECF-56F5-752A-75399AC84EC0}"/>
          </ac:cxnSpMkLst>
        </pc:cxnChg>
        <pc:cxnChg chg="add del mod">
          <ac:chgData name="吉澤 開" userId="03c174eacf7b5b0e" providerId="LiveId" clId="{989680E8-FAB5-43D3-8F39-F93E605E6A82}" dt="2023-02-01T05:53:28.244" v="8216" actId="478"/>
          <ac:cxnSpMkLst>
            <pc:docMk/>
            <pc:sldMk cId="4202594080" sldId="630"/>
            <ac:cxnSpMk id="24" creationId="{6C32D443-83CA-B386-BFA4-BE2FF7011519}"/>
          </ac:cxnSpMkLst>
        </pc:cxnChg>
        <pc:cxnChg chg="add del mod">
          <ac:chgData name="吉澤 開" userId="03c174eacf7b5b0e" providerId="LiveId" clId="{989680E8-FAB5-43D3-8F39-F93E605E6A82}" dt="2023-02-01T07:16:54.416" v="8438" actId="478"/>
          <ac:cxnSpMkLst>
            <pc:docMk/>
            <pc:sldMk cId="4202594080" sldId="630"/>
            <ac:cxnSpMk id="28" creationId="{F4D9BEDC-D49E-1794-6171-7E808F4DF0BB}"/>
          </ac:cxnSpMkLst>
        </pc:cxnChg>
        <pc:cxnChg chg="add del mod">
          <ac:chgData name="吉澤 開" userId="03c174eacf7b5b0e" providerId="LiveId" clId="{989680E8-FAB5-43D3-8F39-F93E605E6A82}" dt="2023-02-01T07:07:41.954" v="8383" actId="478"/>
          <ac:cxnSpMkLst>
            <pc:docMk/>
            <pc:sldMk cId="4202594080" sldId="630"/>
            <ac:cxnSpMk id="30" creationId="{A354152E-C423-19C4-529F-4A047323F88D}"/>
          </ac:cxnSpMkLst>
        </pc:cxnChg>
        <pc:cxnChg chg="add del mod">
          <ac:chgData name="吉澤 開" userId="03c174eacf7b5b0e" providerId="LiveId" clId="{989680E8-FAB5-43D3-8F39-F93E605E6A82}" dt="2023-02-01T07:07:39.796" v="8382" actId="478"/>
          <ac:cxnSpMkLst>
            <pc:docMk/>
            <pc:sldMk cId="4202594080" sldId="630"/>
            <ac:cxnSpMk id="31" creationId="{D325F596-CA70-50C4-99FA-1761678F2146}"/>
          </ac:cxnSpMkLst>
        </pc:cxnChg>
        <pc:cxnChg chg="add del mod">
          <ac:chgData name="吉澤 開" userId="03c174eacf7b5b0e" providerId="LiveId" clId="{989680E8-FAB5-43D3-8F39-F93E605E6A82}" dt="2023-02-01T05:53:21.661" v="8214" actId="478"/>
          <ac:cxnSpMkLst>
            <pc:docMk/>
            <pc:sldMk cId="4202594080" sldId="630"/>
            <ac:cxnSpMk id="32" creationId="{430FA069-29A6-8B3D-D1AB-A448D65A8182}"/>
          </ac:cxnSpMkLst>
        </pc:cxnChg>
        <pc:cxnChg chg="add del mod">
          <ac:chgData name="吉澤 開" userId="03c174eacf7b5b0e" providerId="LiveId" clId="{989680E8-FAB5-43D3-8F39-F93E605E6A82}" dt="2023-02-01T07:11:11.244" v="8384" actId="478"/>
          <ac:cxnSpMkLst>
            <pc:docMk/>
            <pc:sldMk cId="4202594080" sldId="630"/>
            <ac:cxnSpMk id="35" creationId="{6F234781-371C-D437-72D9-B5264B69101C}"/>
          </ac:cxnSpMkLst>
        </pc:cxnChg>
        <pc:cxnChg chg="add del mod">
          <ac:chgData name="吉澤 開" userId="03c174eacf7b5b0e" providerId="LiveId" clId="{989680E8-FAB5-43D3-8F39-F93E605E6A82}" dt="2023-02-01T07:11:12.732" v="8385" actId="478"/>
          <ac:cxnSpMkLst>
            <pc:docMk/>
            <pc:sldMk cId="4202594080" sldId="630"/>
            <ac:cxnSpMk id="36" creationId="{C6F3F45E-7C8C-7A6C-86DC-2A1AD2E4C050}"/>
          </ac:cxnSpMkLst>
        </pc:cxnChg>
        <pc:cxnChg chg="add del mod">
          <ac:chgData name="吉澤 開" userId="03c174eacf7b5b0e" providerId="LiveId" clId="{989680E8-FAB5-43D3-8F39-F93E605E6A82}" dt="2023-01-31T14:47:17.407" v="6677" actId="478"/>
          <ac:cxnSpMkLst>
            <pc:docMk/>
            <pc:sldMk cId="4202594080" sldId="630"/>
            <ac:cxnSpMk id="37" creationId="{78A734A6-8364-AEDC-22E6-D35001BA4899}"/>
          </ac:cxnSpMkLst>
        </pc:cxnChg>
        <pc:cxnChg chg="add del mod">
          <ac:chgData name="吉澤 開" userId="03c174eacf7b5b0e" providerId="LiveId" clId="{989680E8-FAB5-43D3-8F39-F93E605E6A82}" dt="2023-02-01T05:47:33.568" v="8092" actId="478"/>
          <ac:cxnSpMkLst>
            <pc:docMk/>
            <pc:sldMk cId="4202594080" sldId="630"/>
            <ac:cxnSpMk id="39" creationId="{038ABDE4-569A-D2C3-275A-70B789C6F239}"/>
          </ac:cxnSpMkLst>
        </pc:cxnChg>
        <pc:cxnChg chg="add del mod">
          <ac:chgData name="吉澤 開" userId="03c174eacf7b5b0e" providerId="LiveId" clId="{989680E8-FAB5-43D3-8F39-F93E605E6A82}" dt="2023-02-01T05:47:32.304" v="8091" actId="478"/>
          <ac:cxnSpMkLst>
            <pc:docMk/>
            <pc:sldMk cId="4202594080" sldId="630"/>
            <ac:cxnSpMk id="45" creationId="{8A7C2A51-D1FA-F42B-CE7F-2C95F48B3F2F}"/>
          </ac:cxnSpMkLst>
        </pc:cxnChg>
        <pc:cxnChg chg="add del mod">
          <ac:chgData name="吉澤 開" userId="03c174eacf7b5b0e" providerId="LiveId" clId="{989680E8-FAB5-43D3-8F39-F93E605E6A82}" dt="2023-02-01T05:47:37.348" v="8093" actId="478"/>
          <ac:cxnSpMkLst>
            <pc:docMk/>
            <pc:sldMk cId="4202594080" sldId="630"/>
            <ac:cxnSpMk id="52" creationId="{DCB7708C-FFC1-D259-B719-165522A585F3}"/>
          </ac:cxnSpMkLst>
        </pc:cxnChg>
        <pc:cxnChg chg="add del mod">
          <ac:chgData name="吉澤 開" userId="03c174eacf7b5b0e" providerId="LiveId" clId="{989680E8-FAB5-43D3-8F39-F93E605E6A82}" dt="2023-02-01T06:06:24.992" v="8335" actId="478"/>
          <ac:cxnSpMkLst>
            <pc:docMk/>
            <pc:sldMk cId="4202594080" sldId="630"/>
            <ac:cxnSpMk id="88" creationId="{2D207619-2829-660E-85C0-3C40E3693A66}"/>
          </ac:cxnSpMkLst>
        </pc:cxnChg>
        <pc:cxnChg chg="add del mod">
          <ac:chgData name="吉澤 開" userId="03c174eacf7b5b0e" providerId="LiveId" clId="{989680E8-FAB5-43D3-8F39-F93E605E6A82}" dt="2023-02-01T06:06:24.992" v="8335" actId="478"/>
          <ac:cxnSpMkLst>
            <pc:docMk/>
            <pc:sldMk cId="4202594080" sldId="630"/>
            <ac:cxnSpMk id="89" creationId="{5A7E2C25-9FB5-A335-0197-48722FB46780}"/>
          </ac:cxnSpMkLst>
        </pc:cxnChg>
        <pc:cxnChg chg="add del mod">
          <ac:chgData name="吉澤 開" userId="03c174eacf7b5b0e" providerId="LiveId" clId="{989680E8-FAB5-43D3-8F39-F93E605E6A82}" dt="2023-02-01T06:06:24.992" v="8335" actId="478"/>
          <ac:cxnSpMkLst>
            <pc:docMk/>
            <pc:sldMk cId="4202594080" sldId="630"/>
            <ac:cxnSpMk id="90" creationId="{87895A22-5591-4D83-A33B-771597954C65}"/>
          </ac:cxnSpMkLst>
        </pc:cxnChg>
        <pc:cxnChg chg="add del mod">
          <ac:chgData name="吉澤 開" userId="03c174eacf7b5b0e" providerId="LiveId" clId="{989680E8-FAB5-43D3-8F39-F93E605E6A82}" dt="2023-02-01T06:07:03.847" v="8339" actId="478"/>
          <ac:cxnSpMkLst>
            <pc:docMk/>
            <pc:sldMk cId="4202594080" sldId="630"/>
            <ac:cxnSpMk id="91" creationId="{314E7B7C-1C9F-BCF6-3D8F-4BB435468A6B}"/>
          </ac:cxnSpMkLst>
        </pc:cxnChg>
        <pc:cxnChg chg="add del mod">
          <ac:chgData name="吉澤 開" userId="03c174eacf7b5b0e" providerId="LiveId" clId="{989680E8-FAB5-43D3-8F39-F93E605E6A82}" dt="2023-02-01T06:06:24.992" v="8335" actId="478"/>
          <ac:cxnSpMkLst>
            <pc:docMk/>
            <pc:sldMk cId="4202594080" sldId="630"/>
            <ac:cxnSpMk id="92" creationId="{31DC75AF-FA34-9CB3-DD55-FA49E9E490B6}"/>
          </ac:cxnSpMkLst>
        </pc:cxnChg>
        <pc:cxnChg chg="add del mod">
          <ac:chgData name="吉澤 開" userId="03c174eacf7b5b0e" providerId="LiveId" clId="{989680E8-FAB5-43D3-8F39-F93E605E6A82}" dt="2023-02-01T07:02:15.921" v="8360" actId="478"/>
          <ac:cxnSpMkLst>
            <pc:docMk/>
            <pc:sldMk cId="4202594080" sldId="630"/>
            <ac:cxnSpMk id="93" creationId="{E5571D26-C9A4-827B-DF46-A28E97745C9C}"/>
          </ac:cxnSpMkLst>
        </pc:cxnChg>
        <pc:cxnChg chg="add del mod">
          <ac:chgData name="吉澤 開" userId="03c174eacf7b5b0e" providerId="LiveId" clId="{989680E8-FAB5-43D3-8F39-F93E605E6A82}" dt="2023-02-01T07:02:15.921" v="8360" actId="478"/>
          <ac:cxnSpMkLst>
            <pc:docMk/>
            <pc:sldMk cId="4202594080" sldId="630"/>
            <ac:cxnSpMk id="94" creationId="{579F327F-0B8E-F612-2F71-85DBE880AD8C}"/>
          </ac:cxnSpMkLst>
        </pc:cxnChg>
        <pc:cxnChg chg="add del mod">
          <ac:chgData name="吉澤 開" userId="03c174eacf7b5b0e" providerId="LiveId" clId="{989680E8-FAB5-43D3-8F39-F93E605E6A82}" dt="2023-02-01T07:02:15.921" v="8360" actId="478"/>
          <ac:cxnSpMkLst>
            <pc:docMk/>
            <pc:sldMk cId="4202594080" sldId="630"/>
            <ac:cxnSpMk id="95" creationId="{9E66ACF9-C69F-FBCD-9077-04B7B5503D0E}"/>
          </ac:cxnSpMkLst>
        </pc:cxnChg>
        <pc:cxnChg chg="add del mod">
          <ac:chgData name="吉澤 開" userId="03c174eacf7b5b0e" providerId="LiveId" clId="{989680E8-FAB5-43D3-8F39-F93E605E6A82}" dt="2023-02-01T05:49:13.763" v="8146" actId="478"/>
          <ac:cxnSpMkLst>
            <pc:docMk/>
            <pc:sldMk cId="4202594080" sldId="630"/>
            <ac:cxnSpMk id="96" creationId="{6552F55B-DB53-36BD-EC73-A1FE6C4CF3BA}"/>
          </ac:cxnSpMkLst>
        </pc:cxnChg>
        <pc:cxnChg chg="add del mod">
          <ac:chgData name="吉澤 開" userId="03c174eacf7b5b0e" providerId="LiveId" clId="{989680E8-FAB5-43D3-8F39-F93E605E6A82}" dt="2023-02-01T05:49:22.222" v="8147" actId="478"/>
          <ac:cxnSpMkLst>
            <pc:docMk/>
            <pc:sldMk cId="4202594080" sldId="630"/>
            <ac:cxnSpMk id="97" creationId="{8573A102-DD26-E345-ADFA-14CFA7AB2B7E}"/>
          </ac:cxnSpMkLst>
        </pc:cxnChg>
        <pc:cxnChg chg="add del mod">
          <ac:chgData name="吉澤 開" userId="03c174eacf7b5b0e" providerId="LiveId" clId="{989680E8-FAB5-43D3-8F39-F93E605E6A82}" dt="2023-02-01T05:49:23.521" v="8148" actId="478"/>
          <ac:cxnSpMkLst>
            <pc:docMk/>
            <pc:sldMk cId="4202594080" sldId="630"/>
            <ac:cxnSpMk id="98" creationId="{F695811E-C84E-5DB8-80CE-62CBCD01AF3D}"/>
          </ac:cxnSpMkLst>
        </pc:cxnChg>
        <pc:cxnChg chg="add del mod">
          <ac:chgData name="吉澤 開" userId="03c174eacf7b5b0e" providerId="LiveId" clId="{989680E8-FAB5-43D3-8F39-F93E605E6A82}" dt="2023-02-01T06:02:27.767" v="8302" actId="478"/>
          <ac:cxnSpMkLst>
            <pc:docMk/>
            <pc:sldMk cId="4202594080" sldId="630"/>
            <ac:cxnSpMk id="118" creationId="{525FD042-6A1A-C8A6-8FF9-F13D548F0FA2}"/>
          </ac:cxnSpMkLst>
        </pc:cxnChg>
        <pc:cxnChg chg="add del mod">
          <ac:chgData name="吉澤 開" userId="03c174eacf7b5b0e" providerId="LiveId" clId="{989680E8-FAB5-43D3-8F39-F93E605E6A82}" dt="2023-02-01T06:02:33.132" v="8303" actId="478"/>
          <ac:cxnSpMkLst>
            <pc:docMk/>
            <pc:sldMk cId="4202594080" sldId="630"/>
            <ac:cxnSpMk id="119" creationId="{6E523E2F-F3CD-4FD4-E417-CC78018E3D59}"/>
          </ac:cxnSpMkLst>
        </pc:cxnChg>
        <pc:cxnChg chg="add del mod">
          <ac:chgData name="吉澤 開" userId="03c174eacf7b5b0e" providerId="LiveId" clId="{989680E8-FAB5-43D3-8F39-F93E605E6A82}" dt="2023-02-01T06:02:35.627" v="8304" actId="478"/>
          <ac:cxnSpMkLst>
            <pc:docMk/>
            <pc:sldMk cId="4202594080" sldId="630"/>
            <ac:cxnSpMk id="120" creationId="{F773C18C-F4EF-220B-584B-A7B38129383F}"/>
          </ac:cxnSpMkLst>
        </pc:cxnChg>
        <pc:cxnChg chg="add del mod">
          <ac:chgData name="吉澤 開" userId="03c174eacf7b5b0e" providerId="LiveId" clId="{989680E8-FAB5-43D3-8F39-F93E605E6A82}" dt="2023-02-01T06:02:38.034" v="8305" actId="478"/>
          <ac:cxnSpMkLst>
            <pc:docMk/>
            <pc:sldMk cId="4202594080" sldId="630"/>
            <ac:cxnSpMk id="121" creationId="{B759F49D-FE82-CAD7-3222-EAA3E279999F}"/>
          </ac:cxnSpMkLst>
        </pc:cxnChg>
        <pc:cxnChg chg="add del mod">
          <ac:chgData name="吉澤 開" userId="03c174eacf7b5b0e" providerId="LiveId" clId="{989680E8-FAB5-43D3-8F39-F93E605E6A82}" dt="2023-02-01T06:02:40.398" v="8306" actId="478"/>
          <ac:cxnSpMkLst>
            <pc:docMk/>
            <pc:sldMk cId="4202594080" sldId="630"/>
            <ac:cxnSpMk id="122" creationId="{BD0F488E-26F4-A483-E7C4-2FC63430CBCB}"/>
          </ac:cxnSpMkLst>
        </pc:cxnChg>
        <pc:cxnChg chg="add del mod">
          <ac:chgData name="吉澤 開" userId="03c174eacf7b5b0e" providerId="LiveId" clId="{989680E8-FAB5-43D3-8F39-F93E605E6A82}" dt="2023-02-01T07:02:15.921" v="8360" actId="478"/>
          <ac:cxnSpMkLst>
            <pc:docMk/>
            <pc:sldMk cId="4202594080" sldId="630"/>
            <ac:cxnSpMk id="123" creationId="{65CA156D-E112-1621-B6E0-EEE38FC61E61}"/>
          </ac:cxnSpMkLst>
        </pc:cxnChg>
        <pc:cxnChg chg="add del mod">
          <ac:chgData name="吉澤 開" userId="03c174eacf7b5b0e" providerId="LiveId" clId="{989680E8-FAB5-43D3-8F39-F93E605E6A82}" dt="2023-02-01T07:02:15.921" v="8360" actId="478"/>
          <ac:cxnSpMkLst>
            <pc:docMk/>
            <pc:sldMk cId="4202594080" sldId="630"/>
            <ac:cxnSpMk id="124" creationId="{99E3D062-81D2-1ABD-92C4-59D1F21B0408}"/>
          </ac:cxnSpMkLst>
        </pc:cxnChg>
        <pc:cxnChg chg="add del mod">
          <ac:chgData name="吉澤 開" userId="03c174eacf7b5b0e" providerId="LiveId" clId="{989680E8-FAB5-43D3-8F39-F93E605E6A82}" dt="2023-02-01T07:02:15.921" v="8360" actId="478"/>
          <ac:cxnSpMkLst>
            <pc:docMk/>
            <pc:sldMk cId="4202594080" sldId="630"/>
            <ac:cxnSpMk id="125" creationId="{C6D3BA20-E0E4-A425-6217-B9CEB23D5710}"/>
          </ac:cxnSpMkLst>
        </pc:cxnChg>
        <pc:cxnChg chg="add del mod">
          <ac:chgData name="吉澤 開" userId="03c174eacf7b5b0e" providerId="LiveId" clId="{989680E8-FAB5-43D3-8F39-F93E605E6A82}" dt="2023-02-01T06:06:11.166" v="8331" actId="478"/>
          <ac:cxnSpMkLst>
            <pc:docMk/>
            <pc:sldMk cId="4202594080" sldId="630"/>
            <ac:cxnSpMk id="126" creationId="{FC58A849-D909-0A7B-235B-9E8BB33DB20E}"/>
          </ac:cxnSpMkLst>
        </pc:cxnChg>
        <pc:cxnChg chg="add del mod">
          <ac:chgData name="吉澤 開" userId="03c174eacf7b5b0e" providerId="LiveId" clId="{989680E8-FAB5-43D3-8F39-F93E605E6A82}" dt="2023-02-01T06:06:13.589" v="8333" actId="478"/>
          <ac:cxnSpMkLst>
            <pc:docMk/>
            <pc:sldMk cId="4202594080" sldId="630"/>
            <ac:cxnSpMk id="127" creationId="{630896D4-1191-ECAB-C979-090D051F7FDD}"/>
          </ac:cxnSpMkLst>
        </pc:cxnChg>
        <pc:cxnChg chg="add del mod">
          <ac:chgData name="吉澤 開" userId="03c174eacf7b5b0e" providerId="LiveId" clId="{989680E8-FAB5-43D3-8F39-F93E605E6A82}" dt="2023-02-01T06:06:16.462" v="8334" actId="478"/>
          <ac:cxnSpMkLst>
            <pc:docMk/>
            <pc:sldMk cId="4202594080" sldId="630"/>
            <ac:cxnSpMk id="128" creationId="{BAAE379C-532D-A2D5-AE5D-C29DB92B4F32}"/>
          </ac:cxnSpMkLst>
        </pc:cxnChg>
        <pc:cxnChg chg="add del mod">
          <ac:chgData name="吉澤 開" userId="03c174eacf7b5b0e" providerId="LiveId" clId="{989680E8-FAB5-43D3-8F39-F93E605E6A82}" dt="2023-02-01T07:07:04.331" v="8376" actId="478"/>
          <ac:cxnSpMkLst>
            <pc:docMk/>
            <pc:sldMk cId="4202594080" sldId="630"/>
            <ac:cxnSpMk id="162" creationId="{CFA198C2-DA99-5F32-6970-972C18FE0EA0}"/>
          </ac:cxnSpMkLst>
        </pc:cxnChg>
        <pc:cxnChg chg="add del mod">
          <ac:chgData name="吉澤 開" userId="03c174eacf7b5b0e" providerId="LiveId" clId="{989680E8-FAB5-43D3-8F39-F93E605E6A82}" dt="2023-02-01T07:07:05.868" v="8377" actId="478"/>
          <ac:cxnSpMkLst>
            <pc:docMk/>
            <pc:sldMk cId="4202594080" sldId="630"/>
            <ac:cxnSpMk id="164" creationId="{79EAA52D-41DA-6940-91B6-97368731AEE2}"/>
          </ac:cxnSpMkLst>
        </pc:cxnChg>
        <pc:cxnChg chg="add del mod">
          <ac:chgData name="吉澤 開" userId="03c174eacf7b5b0e" providerId="LiveId" clId="{989680E8-FAB5-43D3-8F39-F93E605E6A82}" dt="2023-02-01T07:07:18.986" v="8380" actId="478"/>
          <ac:cxnSpMkLst>
            <pc:docMk/>
            <pc:sldMk cId="4202594080" sldId="630"/>
            <ac:cxnSpMk id="167" creationId="{3E2F6D7B-8004-ACF6-F7DB-25E52235011E}"/>
          </ac:cxnSpMkLst>
        </pc:cxnChg>
        <pc:cxnChg chg="add del mod">
          <ac:chgData name="吉澤 開" userId="03c174eacf7b5b0e" providerId="LiveId" clId="{989680E8-FAB5-43D3-8F39-F93E605E6A82}" dt="2023-02-01T07:07:18.986" v="8380" actId="478"/>
          <ac:cxnSpMkLst>
            <pc:docMk/>
            <pc:sldMk cId="4202594080" sldId="630"/>
            <ac:cxnSpMk id="168" creationId="{D490F1D6-B334-5686-89CE-AF132C78C287}"/>
          </ac:cxnSpMkLst>
        </pc:cxnChg>
        <pc:cxnChg chg="add del mod">
          <ac:chgData name="吉澤 開" userId="03c174eacf7b5b0e" providerId="LiveId" clId="{989680E8-FAB5-43D3-8F39-F93E605E6A82}" dt="2023-02-01T07:07:18.986" v="8380" actId="478"/>
          <ac:cxnSpMkLst>
            <pc:docMk/>
            <pc:sldMk cId="4202594080" sldId="630"/>
            <ac:cxnSpMk id="169" creationId="{F6ABB62F-EFB1-2C33-FC58-0CF52E1E49CA}"/>
          </ac:cxnSpMkLst>
        </pc:cxnChg>
        <pc:cxnChg chg="add del mod">
          <ac:chgData name="吉澤 開" userId="03c174eacf7b5b0e" providerId="LiveId" clId="{989680E8-FAB5-43D3-8F39-F93E605E6A82}" dt="2023-02-01T07:02:15.921" v="8360" actId="478"/>
          <ac:cxnSpMkLst>
            <pc:docMk/>
            <pc:sldMk cId="4202594080" sldId="630"/>
            <ac:cxnSpMk id="177" creationId="{6AEF1C6C-F0A4-F4AB-A0CB-AA87924C1DD6}"/>
          </ac:cxnSpMkLst>
        </pc:cxnChg>
        <pc:cxnChg chg="add del mod">
          <ac:chgData name="吉澤 開" userId="03c174eacf7b5b0e" providerId="LiveId" clId="{989680E8-FAB5-43D3-8F39-F93E605E6A82}" dt="2023-02-01T07:02:15.921" v="8360" actId="478"/>
          <ac:cxnSpMkLst>
            <pc:docMk/>
            <pc:sldMk cId="4202594080" sldId="630"/>
            <ac:cxnSpMk id="178" creationId="{8EF1AE6C-AC1C-56EA-913F-E92E2F85CDC1}"/>
          </ac:cxnSpMkLst>
        </pc:cxnChg>
        <pc:cxnChg chg="add del mod">
          <ac:chgData name="吉澤 開" userId="03c174eacf7b5b0e" providerId="LiveId" clId="{989680E8-FAB5-43D3-8F39-F93E605E6A82}" dt="2023-02-01T07:02:15.921" v="8360" actId="478"/>
          <ac:cxnSpMkLst>
            <pc:docMk/>
            <pc:sldMk cId="4202594080" sldId="630"/>
            <ac:cxnSpMk id="179" creationId="{E0EF08D8-5A1D-6FF5-75FD-A64670FE632B}"/>
          </ac:cxnSpMkLst>
        </pc:cxnChg>
        <pc:cxnChg chg="add del mod">
          <ac:chgData name="吉澤 開" userId="03c174eacf7b5b0e" providerId="LiveId" clId="{989680E8-FAB5-43D3-8F39-F93E605E6A82}" dt="2023-02-01T07:02:15.921" v="8360" actId="478"/>
          <ac:cxnSpMkLst>
            <pc:docMk/>
            <pc:sldMk cId="4202594080" sldId="630"/>
            <ac:cxnSpMk id="182" creationId="{859F4E3C-EF4E-9D35-9687-332E6342B084}"/>
          </ac:cxnSpMkLst>
        </pc:cxnChg>
        <pc:cxnChg chg="add del mod">
          <ac:chgData name="吉澤 開" userId="03c174eacf7b5b0e" providerId="LiveId" clId="{989680E8-FAB5-43D3-8F39-F93E605E6A82}" dt="2023-02-01T07:02:15.921" v="8360" actId="478"/>
          <ac:cxnSpMkLst>
            <pc:docMk/>
            <pc:sldMk cId="4202594080" sldId="630"/>
            <ac:cxnSpMk id="183" creationId="{18B9F867-810A-847B-D113-E02281B12F47}"/>
          </ac:cxnSpMkLst>
        </pc:cxnChg>
        <pc:cxnChg chg="add del mod">
          <ac:chgData name="吉澤 開" userId="03c174eacf7b5b0e" providerId="LiveId" clId="{989680E8-FAB5-43D3-8F39-F93E605E6A82}" dt="2023-02-01T07:02:15.921" v="8360" actId="478"/>
          <ac:cxnSpMkLst>
            <pc:docMk/>
            <pc:sldMk cId="4202594080" sldId="630"/>
            <ac:cxnSpMk id="184" creationId="{EAE955B4-DC4C-13F0-155D-B7351D1FD2BC}"/>
          </ac:cxnSpMkLst>
        </pc:cxnChg>
        <pc:cxnChg chg="add del mod">
          <ac:chgData name="吉澤 開" userId="03c174eacf7b5b0e" providerId="LiveId" clId="{989680E8-FAB5-43D3-8F39-F93E605E6A82}" dt="2023-02-01T07:02:15.921" v="8360" actId="478"/>
          <ac:cxnSpMkLst>
            <pc:docMk/>
            <pc:sldMk cId="4202594080" sldId="630"/>
            <ac:cxnSpMk id="185" creationId="{D5F01FD4-E46E-BD19-126E-557575CBC33D}"/>
          </ac:cxnSpMkLst>
        </pc:cxnChg>
        <pc:cxnChg chg="add del mod">
          <ac:chgData name="吉澤 開" userId="03c174eacf7b5b0e" providerId="LiveId" clId="{989680E8-FAB5-43D3-8F39-F93E605E6A82}" dt="2023-02-01T07:02:15.921" v="8360" actId="478"/>
          <ac:cxnSpMkLst>
            <pc:docMk/>
            <pc:sldMk cId="4202594080" sldId="630"/>
            <ac:cxnSpMk id="186" creationId="{4EB417A8-12AC-19DC-2E5B-D4C0329DAC6B}"/>
          </ac:cxnSpMkLst>
        </pc:cxnChg>
        <pc:cxnChg chg="add del mod">
          <ac:chgData name="吉澤 開" userId="03c174eacf7b5b0e" providerId="LiveId" clId="{989680E8-FAB5-43D3-8F39-F93E605E6A82}" dt="2023-02-01T07:02:15.921" v="8360" actId="478"/>
          <ac:cxnSpMkLst>
            <pc:docMk/>
            <pc:sldMk cId="4202594080" sldId="630"/>
            <ac:cxnSpMk id="201" creationId="{3DE6CBED-4621-44FC-96C7-484886512739}"/>
          </ac:cxnSpMkLst>
        </pc:cxnChg>
        <pc:cxnChg chg="add del mod">
          <ac:chgData name="吉澤 開" userId="03c174eacf7b5b0e" providerId="LiveId" clId="{989680E8-FAB5-43D3-8F39-F93E605E6A82}" dt="2023-02-01T07:02:15.921" v="8360" actId="478"/>
          <ac:cxnSpMkLst>
            <pc:docMk/>
            <pc:sldMk cId="4202594080" sldId="630"/>
            <ac:cxnSpMk id="202" creationId="{E284ECA0-EEDB-DC6A-5D7E-F32FA586B3E4}"/>
          </ac:cxnSpMkLst>
        </pc:cxnChg>
        <pc:cxnChg chg="add del mod">
          <ac:chgData name="吉澤 開" userId="03c174eacf7b5b0e" providerId="LiveId" clId="{989680E8-FAB5-43D3-8F39-F93E605E6A82}" dt="2023-02-01T07:02:15.921" v="8360" actId="478"/>
          <ac:cxnSpMkLst>
            <pc:docMk/>
            <pc:sldMk cId="4202594080" sldId="630"/>
            <ac:cxnSpMk id="203" creationId="{1698AC0A-6AFA-88F4-D36B-E7CA6276AA7D}"/>
          </ac:cxnSpMkLst>
        </pc:cxnChg>
        <pc:cxnChg chg="add del mod">
          <ac:chgData name="吉澤 開" userId="03c174eacf7b5b0e" providerId="LiveId" clId="{989680E8-FAB5-43D3-8F39-F93E605E6A82}" dt="2023-02-01T07:02:15.921" v="8360" actId="478"/>
          <ac:cxnSpMkLst>
            <pc:docMk/>
            <pc:sldMk cId="4202594080" sldId="630"/>
            <ac:cxnSpMk id="206" creationId="{42480526-730F-F04E-5E69-15FB1B901033}"/>
          </ac:cxnSpMkLst>
        </pc:cxnChg>
        <pc:cxnChg chg="add del mod">
          <ac:chgData name="吉澤 開" userId="03c174eacf7b5b0e" providerId="LiveId" clId="{989680E8-FAB5-43D3-8F39-F93E605E6A82}" dt="2023-02-01T07:02:15.921" v="8360" actId="478"/>
          <ac:cxnSpMkLst>
            <pc:docMk/>
            <pc:sldMk cId="4202594080" sldId="630"/>
            <ac:cxnSpMk id="207" creationId="{F45C31D8-1959-F679-8073-EFBB46C4AA58}"/>
          </ac:cxnSpMkLst>
        </pc:cxnChg>
        <pc:cxnChg chg="add del mod">
          <ac:chgData name="吉澤 開" userId="03c174eacf7b5b0e" providerId="LiveId" clId="{989680E8-FAB5-43D3-8F39-F93E605E6A82}" dt="2023-02-01T07:02:15.921" v="8360" actId="478"/>
          <ac:cxnSpMkLst>
            <pc:docMk/>
            <pc:sldMk cId="4202594080" sldId="630"/>
            <ac:cxnSpMk id="208" creationId="{10DB55DE-FD58-618A-DD69-A7C96C957E29}"/>
          </ac:cxnSpMkLst>
        </pc:cxnChg>
        <pc:cxnChg chg="add del mod">
          <ac:chgData name="吉澤 開" userId="03c174eacf7b5b0e" providerId="LiveId" clId="{989680E8-FAB5-43D3-8F39-F93E605E6A82}" dt="2023-02-01T07:02:15.921" v="8360" actId="478"/>
          <ac:cxnSpMkLst>
            <pc:docMk/>
            <pc:sldMk cId="4202594080" sldId="630"/>
            <ac:cxnSpMk id="209" creationId="{A46FCAED-13D0-2D02-AFC0-99ECD35DC8BA}"/>
          </ac:cxnSpMkLst>
        </pc:cxnChg>
        <pc:cxnChg chg="add del mod">
          <ac:chgData name="吉澤 開" userId="03c174eacf7b5b0e" providerId="LiveId" clId="{989680E8-FAB5-43D3-8F39-F93E605E6A82}" dt="2023-02-01T07:02:15.921" v="8360" actId="478"/>
          <ac:cxnSpMkLst>
            <pc:docMk/>
            <pc:sldMk cId="4202594080" sldId="630"/>
            <ac:cxnSpMk id="210" creationId="{70252C97-526A-15DD-4B62-7F073A1A73A9}"/>
          </ac:cxnSpMkLst>
        </pc:cxnChg>
        <pc:cxnChg chg="add mod">
          <ac:chgData name="吉澤 開" userId="03c174eacf7b5b0e" providerId="LiveId" clId="{989680E8-FAB5-43D3-8F39-F93E605E6A82}" dt="2023-02-03T09:45:17.387" v="20372" actId="1076"/>
          <ac:cxnSpMkLst>
            <pc:docMk/>
            <pc:sldMk cId="4202594080" sldId="630"/>
            <ac:cxnSpMk id="213" creationId="{4E666DDD-323B-CDCB-8F77-B92408918A1C}"/>
          </ac:cxnSpMkLst>
        </pc:cxnChg>
        <pc:cxnChg chg="add del mod">
          <ac:chgData name="吉澤 開" userId="03c174eacf7b5b0e" providerId="LiveId" clId="{989680E8-FAB5-43D3-8F39-F93E605E6A82}" dt="2023-02-01T07:22:52.255" v="8490" actId="478"/>
          <ac:cxnSpMkLst>
            <pc:docMk/>
            <pc:sldMk cId="4202594080" sldId="630"/>
            <ac:cxnSpMk id="214" creationId="{C183F408-343E-5920-12FB-F6D5B2CDD482}"/>
          </ac:cxnSpMkLst>
        </pc:cxnChg>
        <pc:cxnChg chg="add del mod">
          <ac:chgData name="吉澤 開" userId="03c174eacf7b5b0e" providerId="LiveId" clId="{989680E8-FAB5-43D3-8F39-F93E605E6A82}" dt="2023-02-01T07:25:50.443" v="8533" actId="478"/>
          <ac:cxnSpMkLst>
            <pc:docMk/>
            <pc:sldMk cId="4202594080" sldId="630"/>
            <ac:cxnSpMk id="219" creationId="{79034DE6-F8F4-C70E-11BB-8B4D957497C1}"/>
          </ac:cxnSpMkLst>
        </pc:cxnChg>
        <pc:cxnChg chg="add del mod">
          <ac:chgData name="吉澤 開" userId="03c174eacf7b5b0e" providerId="LiveId" clId="{989680E8-FAB5-43D3-8F39-F93E605E6A82}" dt="2023-02-01T07:27:18.285" v="8577" actId="478"/>
          <ac:cxnSpMkLst>
            <pc:docMk/>
            <pc:sldMk cId="4202594080" sldId="630"/>
            <ac:cxnSpMk id="221" creationId="{AC686AA0-C120-EE92-EEEA-413CA047E706}"/>
          </ac:cxnSpMkLst>
        </pc:cxnChg>
        <pc:cxnChg chg="add del mod">
          <ac:chgData name="吉澤 開" userId="03c174eacf7b5b0e" providerId="LiveId" clId="{989680E8-FAB5-43D3-8F39-F93E605E6A82}" dt="2023-02-01T07:25:45.477" v="8531" actId="478"/>
          <ac:cxnSpMkLst>
            <pc:docMk/>
            <pc:sldMk cId="4202594080" sldId="630"/>
            <ac:cxnSpMk id="222" creationId="{389D64F0-ED19-6E9F-A0A9-FC1C2BC5111E}"/>
          </ac:cxnSpMkLst>
        </pc:cxnChg>
        <pc:cxnChg chg="add mod">
          <ac:chgData name="吉澤 開" userId="03c174eacf7b5b0e" providerId="LiveId" clId="{989680E8-FAB5-43D3-8F39-F93E605E6A82}" dt="2023-02-03T09:45:17.387" v="20372" actId="1076"/>
          <ac:cxnSpMkLst>
            <pc:docMk/>
            <pc:sldMk cId="4202594080" sldId="630"/>
            <ac:cxnSpMk id="229" creationId="{3E8B8D56-7192-0137-6A6B-35B6CF1E6722}"/>
          </ac:cxnSpMkLst>
        </pc:cxnChg>
        <pc:cxnChg chg="add mod">
          <ac:chgData name="吉澤 開" userId="03c174eacf7b5b0e" providerId="LiveId" clId="{989680E8-FAB5-43D3-8F39-F93E605E6A82}" dt="2023-02-03T09:45:17.387" v="20372" actId="1076"/>
          <ac:cxnSpMkLst>
            <pc:docMk/>
            <pc:sldMk cId="4202594080" sldId="630"/>
            <ac:cxnSpMk id="239" creationId="{044382F1-5E0C-A5BE-2AB7-DB95C483C142}"/>
          </ac:cxnSpMkLst>
        </pc:cxnChg>
        <pc:cxnChg chg="add del mod">
          <ac:chgData name="吉澤 開" userId="03c174eacf7b5b0e" providerId="LiveId" clId="{989680E8-FAB5-43D3-8F39-F93E605E6A82}" dt="2023-02-01T07:32:30.078" v="8639" actId="478"/>
          <ac:cxnSpMkLst>
            <pc:docMk/>
            <pc:sldMk cId="4202594080" sldId="630"/>
            <ac:cxnSpMk id="240" creationId="{FEB42D81-1D77-6DE7-5C60-B2BE49CB9E2E}"/>
          </ac:cxnSpMkLst>
        </pc:cxnChg>
        <pc:cxnChg chg="add mod">
          <ac:chgData name="吉澤 開" userId="03c174eacf7b5b0e" providerId="LiveId" clId="{989680E8-FAB5-43D3-8F39-F93E605E6A82}" dt="2023-02-03T09:45:17.387" v="20372" actId="1076"/>
          <ac:cxnSpMkLst>
            <pc:docMk/>
            <pc:sldMk cId="4202594080" sldId="630"/>
            <ac:cxnSpMk id="248" creationId="{FD7C06E3-8814-678D-ED16-B2071EF61326}"/>
          </ac:cxnSpMkLst>
        </pc:cxnChg>
        <pc:cxnChg chg="add mod">
          <ac:chgData name="吉澤 開" userId="03c174eacf7b5b0e" providerId="LiveId" clId="{989680E8-FAB5-43D3-8F39-F93E605E6A82}" dt="2023-02-03T09:45:17.387" v="20372" actId="1076"/>
          <ac:cxnSpMkLst>
            <pc:docMk/>
            <pc:sldMk cId="4202594080" sldId="630"/>
            <ac:cxnSpMk id="253" creationId="{83C8C3F7-4706-34A4-0F85-4F7953A820AA}"/>
          </ac:cxnSpMkLst>
        </pc:cxnChg>
        <pc:cxnChg chg="add mod">
          <ac:chgData name="吉澤 開" userId="03c174eacf7b5b0e" providerId="LiveId" clId="{989680E8-FAB5-43D3-8F39-F93E605E6A82}" dt="2023-02-03T09:45:17.387" v="20372" actId="1076"/>
          <ac:cxnSpMkLst>
            <pc:docMk/>
            <pc:sldMk cId="4202594080" sldId="630"/>
            <ac:cxnSpMk id="255" creationId="{9DFD07C6-D551-BAA0-D1BB-CC737B12E331}"/>
          </ac:cxnSpMkLst>
        </pc:cxnChg>
        <pc:cxnChg chg="add del mod">
          <ac:chgData name="吉澤 開" userId="03c174eacf7b5b0e" providerId="LiveId" clId="{989680E8-FAB5-43D3-8F39-F93E605E6A82}" dt="2023-02-01T07:35:48.098" v="8674" actId="478"/>
          <ac:cxnSpMkLst>
            <pc:docMk/>
            <pc:sldMk cId="4202594080" sldId="630"/>
            <ac:cxnSpMk id="256" creationId="{F4853B85-446F-F7AB-1C60-2E011749F30B}"/>
          </ac:cxnSpMkLst>
        </pc:cxnChg>
        <pc:cxnChg chg="add mod">
          <ac:chgData name="吉澤 開" userId="03c174eacf7b5b0e" providerId="LiveId" clId="{989680E8-FAB5-43D3-8F39-F93E605E6A82}" dt="2023-02-03T09:45:17.387" v="20372" actId="1076"/>
          <ac:cxnSpMkLst>
            <pc:docMk/>
            <pc:sldMk cId="4202594080" sldId="630"/>
            <ac:cxnSpMk id="259" creationId="{9B2A2ED2-EA86-2291-6799-87A51E5EB525}"/>
          </ac:cxnSpMkLst>
        </pc:cxnChg>
        <pc:cxnChg chg="add mod">
          <ac:chgData name="吉澤 開" userId="03c174eacf7b5b0e" providerId="LiveId" clId="{989680E8-FAB5-43D3-8F39-F93E605E6A82}" dt="2023-02-03T09:45:17.387" v="20372" actId="1076"/>
          <ac:cxnSpMkLst>
            <pc:docMk/>
            <pc:sldMk cId="4202594080" sldId="630"/>
            <ac:cxnSpMk id="261" creationId="{1B9BF8D3-3D83-9B3F-FCAB-C49341B4A4BD}"/>
          </ac:cxnSpMkLst>
        </pc:cxnChg>
        <pc:cxnChg chg="add del mod">
          <ac:chgData name="吉澤 開" userId="03c174eacf7b5b0e" providerId="LiveId" clId="{989680E8-FAB5-43D3-8F39-F93E605E6A82}" dt="2023-02-01T08:40:02.558" v="9788" actId="478"/>
          <ac:cxnSpMkLst>
            <pc:docMk/>
            <pc:sldMk cId="4202594080" sldId="630"/>
            <ac:cxnSpMk id="263" creationId="{BD274744-9E8E-D2DC-D4D9-BD714AD454B1}"/>
          </ac:cxnSpMkLst>
        </pc:cxnChg>
        <pc:cxnChg chg="add del mod">
          <ac:chgData name="吉澤 開" userId="03c174eacf7b5b0e" providerId="LiveId" clId="{989680E8-FAB5-43D3-8F39-F93E605E6A82}" dt="2023-02-01T08:40:20.162" v="9795" actId="478"/>
          <ac:cxnSpMkLst>
            <pc:docMk/>
            <pc:sldMk cId="4202594080" sldId="630"/>
            <ac:cxnSpMk id="267" creationId="{0D2C293F-696E-A6D0-0EA0-AA53F726BAFF}"/>
          </ac:cxnSpMkLst>
        </pc:cxnChg>
        <pc:cxnChg chg="add del mod">
          <ac:chgData name="吉澤 開" userId="03c174eacf7b5b0e" providerId="LiveId" clId="{989680E8-FAB5-43D3-8F39-F93E605E6A82}" dt="2023-02-01T08:40:10.547" v="9792" actId="478"/>
          <ac:cxnSpMkLst>
            <pc:docMk/>
            <pc:sldMk cId="4202594080" sldId="630"/>
            <ac:cxnSpMk id="270" creationId="{6DB98917-711D-DDF4-9024-E83EC3C90166}"/>
          </ac:cxnSpMkLst>
        </pc:cxnChg>
        <pc:cxnChg chg="add mod">
          <ac:chgData name="吉澤 開" userId="03c174eacf7b5b0e" providerId="LiveId" clId="{989680E8-FAB5-43D3-8F39-F93E605E6A82}" dt="2023-02-03T09:45:17.387" v="20372" actId="1076"/>
          <ac:cxnSpMkLst>
            <pc:docMk/>
            <pc:sldMk cId="4202594080" sldId="630"/>
            <ac:cxnSpMk id="290" creationId="{67288402-6F91-8FE2-9894-2D786DC9FBD7}"/>
          </ac:cxnSpMkLst>
        </pc:cxnChg>
        <pc:cxnChg chg="add mod">
          <ac:chgData name="吉澤 開" userId="03c174eacf7b5b0e" providerId="LiveId" clId="{989680E8-FAB5-43D3-8F39-F93E605E6A82}" dt="2023-02-03T09:45:17.387" v="20372" actId="1076"/>
          <ac:cxnSpMkLst>
            <pc:docMk/>
            <pc:sldMk cId="4202594080" sldId="630"/>
            <ac:cxnSpMk id="293" creationId="{F811A0B3-9A11-F29A-9E82-03B6AB09A808}"/>
          </ac:cxnSpMkLst>
        </pc:cxnChg>
        <pc:cxnChg chg="add mod">
          <ac:chgData name="吉澤 開" userId="03c174eacf7b5b0e" providerId="LiveId" clId="{989680E8-FAB5-43D3-8F39-F93E605E6A82}" dt="2023-02-03T09:45:17.387" v="20372" actId="1076"/>
          <ac:cxnSpMkLst>
            <pc:docMk/>
            <pc:sldMk cId="4202594080" sldId="630"/>
            <ac:cxnSpMk id="294" creationId="{0EE4C34D-06E6-B4E6-26AE-526ED55EE29A}"/>
          </ac:cxnSpMkLst>
        </pc:cxnChg>
      </pc:sldChg>
      <pc:sldChg chg="addSp delSp modSp new mod modNotesTx">
        <pc:chgData name="吉澤 開" userId="03c174eacf7b5b0e" providerId="LiveId" clId="{989680E8-FAB5-43D3-8F39-F93E605E6A82}" dt="2023-02-03T15:20:34.006" v="29527" actId="1076"/>
        <pc:sldMkLst>
          <pc:docMk/>
          <pc:sldMk cId="90724297" sldId="631"/>
        </pc:sldMkLst>
        <pc:spChg chg="mod">
          <ac:chgData name="吉澤 開" userId="03c174eacf7b5b0e" providerId="LiveId" clId="{989680E8-FAB5-43D3-8F39-F93E605E6A82}" dt="2023-02-03T12:04:21.026" v="27195"/>
          <ac:spMkLst>
            <pc:docMk/>
            <pc:sldMk cId="90724297" sldId="631"/>
            <ac:spMk id="2" creationId="{B31733FF-3ABD-7CAB-AD93-CE6975356FDD}"/>
          </ac:spMkLst>
        </pc:spChg>
        <pc:spChg chg="del mod">
          <ac:chgData name="吉澤 開" userId="03c174eacf7b5b0e" providerId="LiveId" clId="{989680E8-FAB5-43D3-8F39-F93E605E6A82}" dt="2023-02-03T12:20:31.485" v="27289" actId="478"/>
          <ac:spMkLst>
            <pc:docMk/>
            <pc:sldMk cId="90724297" sldId="631"/>
            <ac:spMk id="3" creationId="{8F5F30E6-725B-7303-69F1-FB87836CF4B4}"/>
          </ac:spMkLst>
        </pc:spChg>
        <pc:spChg chg="mod">
          <ac:chgData name="吉澤 開" userId="03c174eacf7b5b0e" providerId="LiveId" clId="{989680E8-FAB5-43D3-8F39-F93E605E6A82}" dt="2023-02-03T13:11:57.180" v="28536" actId="20577"/>
          <ac:spMkLst>
            <pc:docMk/>
            <pc:sldMk cId="90724297" sldId="631"/>
            <ac:spMk id="4" creationId="{80353EF7-0477-284B-E0A4-89CA5180D2FC}"/>
          </ac:spMkLst>
        </pc:spChg>
        <pc:spChg chg="add del mod">
          <ac:chgData name="吉澤 開" userId="03c174eacf7b5b0e" providerId="LiveId" clId="{989680E8-FAB5-43D3-8F39-F93E605E6A82}" dt="2023-02-01T08:41:23.568" v="9800" actId="478"/>
          <ac:spMkLst>
            <pc:docMk/>
            <pc:sldMk cId="90724297" sldId="631"/>
            <ac:spMk id="5" creationId="{0D581166-447E-F92F-24B1-7436827F3196}"/>
          </ac:spMkLst>
        </pc:spChg>
        <pc:spChg chg="add del mod">
          <ac:chgData name="吉澤 開" userId="03c174eacf7b5b0e" providerId="LiveId" clId="{989680E8-FAB5-43D3-8F39-F93E605E6A82}" dt="2023-02-03T12:20:31.485" v="27289" actId="478"/>
          <ac:spMkLst>
            <pc:docMk/>
            <pc:sldMk cId="90724297" sldId="631"/>
            <ac:spMk id="5" creationId="{6EAB923D-61C4-8E2F-1D40-503FDA3D8BEB}"/>
          </ac:spMkLst>
        </pc:spChg>
        <pc:spChg chg="add del mod">
          <ac:chgData name="吉澤 開" userId="03c174eacf7b5b0e" providerId="LiveId" clId="{989680E8-FAB5-43D3-8F39-F93E605E6A82}" dt="2023-02-03T09:57:32.738" v="20373" actId="478"/>
          <ac:spMkLst>
            <pc:docMk/>
            <pc:sldMk cId="90724297" sldId="631"/>
            <ac:spMk id="6" creationId="{F7969A9C-F903-235C-FAE6-E5C36EA1F8B4}"/>
          </ac:spMkLst>
        </pc:spChg>
        <pc:spChg chg="add del mod">
          <ac:chgData name="吉澤 開" userId="03c174eacf7b5b0e" providerId="LiveId" clId="{989680E8-FAB5-43D3-8F39-F93E605E6A82}" dt="2023-02-03T12:20:31.485" v="27289" actId="478"/>
          <ac:spMkLst>
            <pc:docMk/>
            <pc:sldMk cId="90724297" sldId="631"/>
            <ac:spMk id="7" creationId="{BDE21AA2-902A-8B01-12FA-5A2C7F908F0E}"/>
          </ac:spMkLst>
        </pc:spChg>
        <pc:spChg chg="add del mod">
          <ac:chgData name="吉澤 開" userId="03c174eacf7b5b0e" providerId="LiveId" clId="{989680E8-FAB5-43D3-8F39-F93E605E6A82}" dt="2023-02-03T12:20:31.485" v="27289" actId="478"/>
          <ac:spMkLst>
            <pc:docMk/>
            <pc:sldMk cId="90724297" sldId="631"/>
            <ac:spMk id="8" creationId="{F8CCB9CF-5392-B145-355C-2C4AD3E8621F}"/>
          </ac:spMkLst>
        </pc:spChg>
        <pc:spChg chg="add del mod">
          <ac:chgData name="吉澤 開" userId="03c174eacf7b5b0e" providerId="LiveId" clId="{989680E8-FAB5-43D3-8F39-F93E605E6A82}" dt="2023-02-03T12:20:31.485" v="27289" actId="478"/>
          <ac:spMkLst>
            <pc:docMk/>
            <pc:sldMk cId="90724297" sldId="631"/>
            <ac:spMk id="9" creationId="{2DCF60A7-23A1-F5DD-3DB3-5F6F466FB193}"/>
          </ac:spMkLst>
        </pc:spChg>
        <pc:spChg chg="add del mod">
          <ac:chgData name="吉澤 開" userId="03c174eacf7b5b0e" providerId="LiveId" clId="{989680E8-FAB5-43D3-8F39-F93E605E6A82}" dt="2023-02-01T09:18:14.996" v="10804" actId="478"/>
          <ac:spMkLst>
            <pc:docMk/>
            <pc:sldMk cId="90724297" sldId="631"/>
            <ac:spMk id="10" creationId="{B5621EC5-DE2F-848E-261C-8AA54D604DD7}"/>
          </ac:spMkLst>
        </pc:spChg>
        <pc:spChg chg="add del mod">
          <ac:chgData name="吉澤 開" userId="03c174eacf7b5b0e" providerId="LiveId" clId="{989680E8-FAB5-43D3-8F39-F93E605E6A82}" dt="2023-02-03T09:12:55.076" v="18045" actId="478"/>
          <ac:spMkLst>
            <pc:docMk/>
            <pc:sldMk cId="90724297" sldId="631"/>
            <ac:spMk id="10" creationId="{BE0A0EBD-149E-C28B-7CD9-79A6A1165113}"/>
          </ac:spMkLst>
        </pc:spChg>
        <pc:spChg chg="add del mod">
          <ac:chgData name="吉澤 開" userId="03c174eacf7b5b0e" providerId="LiveId" clId="{989680E8-FAB5-43D3-8F39-F93E605E6A82}" dt="2023-02-03T12:20:31.485" v="27289" actId="478"/>
          <ac:spMkLst>
            <pc:docMk/>
            <pc:sldMk cId="90724297" sldId="631"/>
            <ac:spMk id="11" creationId="{2C70B3D4-B99E-37DC-0B85-46B81847812E}"/>
          </ac:spMkLst>
        </pc:spChg>
        <pc:spChg chg="add del mod">
          <ac:chgData name="吉澤 開" userId="03c174eacf7b5b0e" providerId="LiveId" clId="{989680E8-FAB5-43D3-8F39-F93E605E6A82}" dt="2023-02-03T12:20:31.485" v="27289" actId="478"/>
          <ac:spMkLst>
            <pc:docMk/>
            <pc:sldMk cId="90724297" sldId="631"/>
            <ac:spMk id="13" creationId="{74BA760B-AED6-E471-14B8-37202881BE2A}"/>
          </ac:spMkLst>
        </pc:spChg>
        <pc:spChg chg="add del mod">
          <ac:chgData name="吉澤 開" userId="03c174eacf7b5b0e" providerId="LiveId" clId="{989680E8-FAB5-43D3-8F39-F93E605E6A82}" dt="2023-02-03T12:20:31.485" v="27289" actId="478"/>
          <ac:spMkLst>
            <pc:docMk/>
            <pc:sldMk cId="90724297" sldId="631"/>
            <ac:spMk id="14" creationId="{8ACFD078-CD58-6996-BCA5-D20B84085DDA}"/>
          </ac:spMkLst>
        </pc:spChg>
        <pc:spChg chg="add del mod">
          <ac:chgData name="吉澤 開" userId="03c174eacf7b5b0e" providerId="LiveId" clId="{989680E8-FAB5-43D3-8F39-F93E605E6A82}" dt="2023-02-03T09:13:03.918" v="18046" actId="478"/>
          <ac:spMkLst>
            <pc:docMk/>
            <pc:sldMk cId="90724297" sldId="631"/>
            <ac:spMk id="15" creationId="{894BC589-E6F1-3FEB-D4B0-9A27D57C0D5A}"/>
          </ac:spMkLst>
        </pc:spChg>
        <pc:spChg chg="add del mod">
          <ac:chgData name="吉澤 開" userId="03c174eacf7b5b0e" providerId="LiveId" clId="{989680E8-FAB5-43D3-8F39-F93E605E6A82}" dt="2023-02-01T09:19:05.476" v="10823" actId="478"/>
          <ac:spMkLst>
            <pc:docMk/>
            <pc:sldMk cId="90724297" sldId="631"/>
            <ac:spMk id="15" creationId="{DAA21884-DC8B-FA85-BD54-6618DA46843D}"/>
          </ac:spMkLst>
        </pc:spChg>
        <pc:spChg chg="add del mod">
          <ac:chgData name="吉澤 開" userId="03c174eacf7b5b0e" providerId="LiveId" clId="{989680E8-FAB5-43D3-8F39-F93E605E6A82}" dt="2023-02-03T09:13:03.918" v="18046" actId="478"/>
          <ac:spMkLst>
            <pc:docMk/>
            <pc:sldMk cId="90724297" sldId="631"/>
            <ac:spMk id="16" creationId="{699A4AAE-CA19-A324-3704-D7ABC2CD0AA4}"/>
          </ac:spMkLst>
        </pc:spChg>
        <pc:spChg chg="add del mod">
          <ac:chgData name="吉澤 開" userId="03c174eacf7b5b0e" providerId="LiveId" clId="{989680E8-FAB5-43D3-8F39-F93E605E6A82}" dt="2023-02-01T09:18:05.999" v="10801" actId="478"/>
          <ac:spMkLst>
            <pc:docMk/>
            <pc:sldMk cId="90724297" sldId="631"/>
            <ac:spMk id="16" creationId="{DB773F32-C371-3077-1371-88005B0253A9}"/>
          </ac:spMkLst>
        </pc:spChg>
        <pc:spChg chg="add del mod">
          <ac:chgData name="吉澤 開" userId="03c174eacf7b5b0e" providerId="LiveId" clId="{989680E8-FAB5-43D3-8F39-F93E605E6A82}" dt="2023-02-03T12:20:31.485" v="27289" actId="478"/>
          <ac:spMkLst>
            <pc:docMk/>
            <pc:sldMk cId="90724297" sldId="631"/>
            <ac:spMk id="18" creationId="{1062BE1D-1016-463B-A2D6-F93F1CE7D57B}"/>
          </ac:spMkLst>
        </pc:spChg>
        <pc:spChg chg="add del mod">
          <ac:chgData name="吉澤 開" userId="03c174eacf7b5b0e" providerId="LiveId" clId="{989680E8-FAB5-43D3-8F39-F93E605E6A82}" dt="2023-02-03T12:20:31.485" v="27289" actId="478"/>
          <ac:spMkLst>
            <pc:docMk/>
            <pc:sldMk cId="90724297" sldId="631"/>
            <ac:spMk id="19" creationId="{A76AD8D5-EBCB-AAD8-CD50-24C0B2FE58FB}"/>
          </ac:spMkLst>
        </pc:spChg>
        <pc:spChg chg="add del mod">
          <ac:chgData name="吉澤 開" userId="03c174eacf7b5b0e" providerId="LiveId" clId="{989680E8-FAB5-43D3-8F39-F93E605E6A82}" dt="2023-02-01T09:19:31.806" v="10830" actId="478"/>
          <ac:spMkLst>
            <pc:docMk/>
            <pc:sldMk cId="90724297" sldId="631"/>
            <ac:spMk id="20" creationId="{1D9E6A81-8EC5-3BA3-FC37-65FC30939CB7}"/>
          </ac:spMkLst>
        </pc:spChg>
        <pc:spChg chg="add del mod">
          <ac:chgData name="吉澤 開" userId="03c174eacf7b5b0e" providerId="LiveId" clId="{989680E8-FAB5-43D3-8F39-F93E605E6A82}" dt="2023-02-03T09:13:03.918" v="18046" actId="478"/>
          <ac:spMkLst>
            <pc:docMk/>
            <pc:sldMk cId="90724297" sldId="631"/>
            <ac:spMk id="20" creationId="{62C21E64-75A4-75F2-BA26-088169F23D36}"/>
          </ac:spMkLst>
        </pc:spChg>
        <pc:spChg chg="add del mod">
          <ac:chgData name="吉澤 開" userId="03c174eacf7b5b0e" providerId="LiveId" clId="{989680E8-FAB5-43D3-8F39-F93E605E6A82}" dt="2023-02-03T12:20:31.485" v="27289" actId="478"/>
          <ac:spMkLst>
            <pc:docMk/>
            <pc:sldMk cId="90724297" sldId="631"/>
            <ac:spMk id="21" creationId="{5A943F1A-FF74-ED64-44C1-4B6EDAB9B626}"/>
          </ac:spMkLst>
        </pc:spChg>
        <pc:spChg chg="add del mod">
          <ac:chgData name="吉澤 開" userId="03c174eacf7b5b0e" providerId="LiveId" clId="{989680E8-FAB5-43D3-8F39-F93E605E6A82}" dt="2023-02-03T12:20:31.485" v="27289" actId="478"/>
          <ac:spMkLst>
            <pc:docMk/>
            <pc:sldMk cId="90724297" sldId="631"/>
            <ac:spMk id="29" creationId="{D904B6CA-8CA1-7D69-D3D9-8EB175A75BF6}"/>
          </ac:spMkLst>
        </pc:spChg>
        <pc:spChg chg="add del mod">
          <ac:chgData name="吉澤 開" userId="03c174eacf7b5b0e" providerId="LiveId" clId="{989680E8-FAB5-43D3-8F39-F93E605E6A82}" dt="2023-02-03T12:20:31.485" v="27289" actId="478"/>
          <ac:spMkLst>
            <pc:docMk/>
            <pc:sldMk cId="90724297" sldId="631"/>
            <ac:spMk id="30" creationId="{2B6D0D46-BC73-5620-E725-0734D3ABD70D}"/>
          </ac:spMkLst>
        </pc:spChg>
        <pc:spChg chg="add del mod">
          <ac:chgData name="吉澤 開" userId="03c174eacf7b5b0e" providerId="LiveId" clId="{989680E8-FAB5-43D3-8F39-F93E605E6A82}" dt="2023-02-03T12:20:31.485" v="27289" actId="478"/>
          <ac:spMkLst>
            <pc:docMk/>
            <pc:sldMk cId="90724297" sldId="631"/>
            <ac:spMk id="31" creationId="{3FAE0EA1-B838-8F06-60C1-9721718F19E1}"/>
          </ac:spMkLst>
        </pc:spChg>
        <pc:spChg chg="add del mod">
          <ac:chgData name="吉澤 開" userId="03c174eacf7b5b0e" providerId="LiveId" clId="{989680E8-FAB5-43D3-8F39-F93E605E6A82}" dt="2023-02-03T12:20:31.485" v="27289" actId="478"/>
          <ac:spMkLst>
            <pc:docMk/>
            <pc:sldMk cId="90724297" sldId="631"/>
            <ac:spMk id="32" creationId="{0159000C-1B4B-3256-0CCA-8D4430F58CF9}"/>
          </ac:spMkLst>
        </pc:spChg>
        <pc:spChg chg="add del mod">
          <ac:chgData name="吉澤 開" userId="03c174eacf7b5b0e" providerId="LiveId" clId="{989680E8-FAB5-43D3-8F39-F93E605E6A82}" dt="2023-02-01T09:21:03.368" v="10885" actId="478"/>
          <ac:spMkLst>
            <pc:docMk/>
            <pc:sldMk cId="90724297" sldId="631"/>
            <ac:spMk id="33" creationId="{379A88C8-FFA4-B349-2CA7-7F28AE11CBDF}"/>
          </ac:spMkLst>
        </pc:spChg>
        <pc:spChg chg="add del mod">
          <ac:chgData name="吉澤 開" userId="03c174eacf7b5b0e" providerId="LiveId" clId="{989680E8-FAB5-43D3-8F39-F93E605E6A82}" dt="2023-02-01T09:22:08.605" v="10891" actId="478"/>
          <ac:spMkLst>
            <pc:docMk/>
            <pc:sldMk cId="90724297" sldId="631"/>
            <ac:spMk id="34" creationId="{B7A6E89C-5541-8D7D-86DB-01186B1A1490}"/>
          </ac:spMkLst>
        </pc:spChg>
        <pc:spChg chg="add del mod">
          <ac:chgData name="吉澤 開" userId="03c174eacf7b5b0e" providerId="LiveId" clId="{989680E8-FAB5-43D3-8F39-F93E605E6A82}" dt="2023-02-03T12:20:31.485" v="27289" actId="478"/>
          <ac:spMkLst>
            <pc:docMk/>
            <pc:sldMk cId="90724297" sldId="631"/>
            <ac:spMk id="35" creationId="{8C8D4081-EA9D-A906-9E00-947C837C16F8}"/>
          </ac:spMkLst>
        </pc:spChg>
        <pc:spChg chg="add del mod">
          <ac:chgData name="吉澤 開" userId="03c174eacf7b5b0e" providerId="LiveId" clId="{989680E8-FAB5-43D3-8F39-F93E605E6A82}" dt="2023-02-03T12:20:31.485" v="27289" actId="478"/>
          <ac:spMkLst>
            <pc:docMk/>
            <pc:sldMk cId="90724297" sldId="631"/>
            <ac:spMk id="36" creationId="{97ED9630-6776-1324-A992-2AF480E2876A}"/>
          </ac:spMkLst>
        </pc:spChg>
        <pc:spChg chg="add del mod">
          <ac:chgData name="吉澤 開" userId="03c174eacf7b5b0e" providerId="LiveId" clId="{989680E8-FAB5-43D3-8F39-F93E605E6A82}" dt="2023-02-03T12:20:31.485" v="27289" actId="478"/>
          <ac:spMkLst>
            <pc:docMk/>
            <pc:sldMk cId="90724297" sldId="631"/>
            <ac:spMk id="39" creationId="{EF826D38-CE20-5D66-0446-ECA43F8F73B7}"/>
          </ac:spMkLst>
        </pc:spChg>
        <pc:spChg chg="add del mod">
          <ac:chgData name="吉澤 開" userId="03c174eacf7b5b0e" providerId="LiveId" clId="{989680E8-FAB5-43D3-8F39-F93E605E6A82}" dt="2023-02-03T12:20:31.485" v="27289" actId="478"/>
          <ac:spMkLst>
            <pc:docMk/>
            <pc:sldMk cId="90724297" sldId="631"/>
            <ac:spMk id="42" creationId="{DAFDF950-CDFC-00BD-4725-B8DBCE0B6A83}"/>
          </ac:spMkLst>
        </pc:spChg>
        <pc:spChg chg="add del mod">
          <ac:chgData name="吉澤 開" userId="03c174eacf7b5b0e" providerId="LiveId" clId="{989680E8-FAB5-43D3-8F39-F93E605E6A82}" dt="2023-02-03T12:20:31.485" v="27289" actId="478"/>
          <ac:spMkLst>
            <pc:docMk/>
            <pc:sldMk cId="90724297" sldId="631"/>
            <ac:spMk id="45" creationId="{D1F36C8A-96A8-D99E-470E-B868841B924A}"/>
          </ac:spMkLst>
        </pc:spChg>
        <pc:spChg chg="add del mod">
          <ac:chgData name="吉澤 開" userId="03c174eacf7b5b0e" providerId="LiveId" clId="{989680E8-FAB5-43D3-8F39-F93E605E6A82}" dt="2023-02-03T12:20:31.485" v="27289" actId="478"/>
          <ac:spMkLst>
            <pc:docMk/>
            <pc:sldMk cId="90724297" sldId="631"/>
            <ac:spMk id="46" creationId="{37AEE0FC-2282-3A05-C8EA-A6C3F6FEF7EE}"/>
          </ac:spMkLst>
        </pc:spChg>
        <pc:spChg chg="add del mod">
          <ac:chgData name="吉澤 開" userId="03c174eacf7b5b0e" providerId="LiveId" clId="{989680E8-FAB5-43D3-8F39-F93E605E6A82}" dt="2023-02-03T12:20:31.485" v="27289" actId="478"/>
          <ac:spMkLst>
            <pc:docMk/>
            <pc:sldMk cId="90724297" sldId="631"/>
            <ac:spMk id="71" creationId="{496CF468-020F-3124-F7F8-07F632AA00F0}"/>
          </ac:spMkLst>
        </pc:spChg>
        <pc:spChg chg="add del mod">
          <ac:chgData name="吉澤 開" userId="03c174eacf7b5b0e" providerId="LiveId" clId="{989680E8-FAB5-43D3-8F39-F93E605E6A82}" dt="2023-02-03T12:20:31.485" v="27289" actId="478"/>
          <ac:spMkLst>
            <pc:docMk/>
            <pc:sldMk cId="90724297" sldId="631"/>
            <ac:spMk id="75" creationId="{BFFF5246-7011-8008-7ED9-DC96A9C69B10}"/>
          </ac:spMkLst>
        </pc:spChg>
        <pc:spChg chg="add del mod">
          <ac:chgData name="吉澤 開" userId="03c174eacf7b5b0e" providerId="LiveId" clId="{989680E8-FAB5-43D3-8F39-F93E605E6A82}" dt="2023-02-03T12:20:31.485" v="27289" actId="478"/>
          <ac:spMkLst>
            <pc:docMk/>
            <pc:sldMk cId="90724297" sldId="631"/>
            <ac:spMk id="76" creationId="{353DBEDB-F072-5CE8-EED6-CF384805574F}"/>
          </ac:spMkLst>
        </pc:spChg>
        <pc:spChg chg="add mod">
          <ac:chgData name="吉澤 開" userId="03c174eacf7b5b0e" providerId="LiveId" clId="{989680E8-FAB5-43D3-8F39-F93E605E6A82}" dt="2023-02-03T15:18:53.827" v="29508" actId="207"/>
          <ac:spMkLst>
            <pc:docMk/>
            <pc:sldMk cId="90724297" sldId="631"/>
            <ac:spMk id="77" creationId="{18231532-ADB9-1ED4-0E84-7A6390A24EE4}"/>
          </ac:spMkLst>
        </pc:spChg>
        <pc:spChg chg="add mod">
          <ac:chgData name="吉澤 開" userId="03c174eacf7b5b0e" providerId="LiveId" clId="{989680E8-FAB5-43D3-8F39-F93E605E6A82}" dt="2023-02-03T12:20:42.751" v="27291" actId="1076"/>
          <ac:spMkLst>
            <pc:docMk/>
            <pc:sldMk cId="90724297" sldId="631"/>
            <ac:spMk id="78" creationId="{2AD9302B-E92E-7421-4BAE-CC1396CA4BAF}"/>
          </ac:spMkLst>
        </pc:spChg>
        <pc:spChg chg="add mod">
          <ac:chgData name="吉澤 開" userId="03c174eacf7b5b0e" providerId="LiveId" clId="{989680E8-FAB5-43D3-8F39-F93E605E6A82}" dt="2023-02-03T12:20:42.751" v="27291" actId="1076"/>
          <ac:spMkLst>
            <pc:docMk/>
            <pc:sldMk cId="90724297" sldId="631"/>
            <ac:spMk id="79" creationId="{546FAAEC-A92F-157E-2D68-3484AA962404}"/>
          </ac:spMkLst>
        </pc:spChg>
        <pc:spChg chg="add mod">
          <ac:chgData name="吉澤 開" userId="03c174eacf7b5b0e" providerId="LiveId" clId="{989680E8-FAB5-43D3-8F39-F93E605E6A82}" dt="2023-02-03T12:20:42.751" v="27291" actId="1076"/>
          <ac:spMkLst>
            <pc:docMk/>
            <pc:sldMk cId="90724297" sldId="631"/>
            <ac:spMk id="80" creationId="{D4B1C9A7-F60F-E722-51C6-276EAD5F508B}"/>
          </ac:spMkLst>
        </pc:spChg>
        <pc:spChg chg="add mod">
          <ac:chgData name="吉澤 開" userId="03c174eacf7b5b0e" providerId="LiveId" clId="{989680E8-FAB5-43D3-8F39-F93E605E6A82}" dt="2023-02-03T15:18:12.048" v="29500" actId="208"/>
          <ac:spMkLst>
            <pc:docMk/>
            <pc:sldMk cId="90724297" sldId="631"/>
            <ac:spMk id="81" creationId="{A558B97E-52EC-13B0-E071-CEA0F3A5BB0F}"/>
          </ac:spMkLst>
        </pc:spChg>
        <pc:spChg chg="add mod">
          <ac:chgData name="吉澤 開" userId="03c174eacf7b5b0e" providerId="LiveId" clId="{989680E8-FAB5-43D3-8F39-F93E605E6A82}" dt="2023-02-03T12:20:42.751" v="27291" actId="1076"/>
          <ac:spMkLst>
            <pc:docMk/>
            <pc:sldMk cId="90724297" sldId="631"/>
            <ac:spMk id="83" creationId="{2487CCFF-5A90-C3EE-837D-275C28BCBBB2}"/>
          </ac:spMkLst>
        </pc:spChg>
        <pc:spChg chg="add mod">
          <ac:chgData name="吉澤 開" userId="03c174eacf7b5b0e" providerId="LiveId" clId="{989680E8-FAB5-43D3-8F39-F93E605E6A82}" dt="2023-02-03T12:20:42.751" v="27291" actId="1076"/>
          <ac:spMkLst>
            <pc:docMk/>
            <pc:sldMk cId="90724297" sldId="631"/>
            <ac:spMk id="84" creationId="{405671B7-20EF-118A-4678-2261670FF58E}"/>
          </ac:spMkLst>
        </pc:spChg>
        <pc:spChg chg="add mod">
          <ac:chgData name="吉澤 開" userId="03c174eacf7b5b0e" providerId="LiveId" clId="{989680E8-FAB5-43D3-8F39-F93E605E6A82}" dt="2023-02-03T12:20:42.751" v="27291" actId="1076"/>
          <ac:spMkLst>
            <pc:docMk/>
            <pc:sldMk cId="90724297" sldId="631"/>
            <ac:spMk id="86" creationId="{7C817D25-A39A-8328-9AA6-069D0D770BDE}"/>
          </ac:spMkLst>
        </pc:spChg>
        <pc:spChg chg="add mod">
          <ac:chgData name="吉澤 開" userId="03c174eacf7b5b0e" providerId="LiveId" clId="{989680E8-FAB5-43D3-8F39-F93E605E6A82}" dt="2023-02-03T12:20:42.751" v="27291" actId="1076"/>
          <ac:spMkLst>
            <pc:docMk/>
            <pc:sldMk cId="90724297" sldId="631"/>
            <ac:spMk id="87" creationId="{5B7E098B-56CA-C0EB-46ED-F6E06F08B183}"/>
          </ac:spMkLst>
        </pc:spChg>
        <pc:spChg chg="add mod">
          <ac:chgData name="吉澤 開" userId="03c174eacf7b5b0e" providerId="LiveId" clId="{989680E8-FAB5-43D3-8F39-F93E605E6A82}" dt="2023-02-03T12:20:42.751" v="27291" actId="1076"/>
          <ac:spMkLst>
            <pc:docMk/>
            <pc:sldMk cId="90724297" sldId="631"/>
            <ac:spMk id="88" creationId="{EC03B89E-74CC-A939-35CD-5AF909B5D2A6}"/>
          </ac:spMkLst>
        </pc:spChg>
        <pc:spChg chg="add mod">
          <ac:chgData name="吉澤 開" userId="03c174eacf7b5b0e" providerId="LiveId" clId="{989680E8-FAB5-43D3-8F39-F93E605E6A82}" dt="2023-02-03T12:20:42.751" v="27291" actId="1076"/>
          <ac:spMkLst>
            <pc:docMk/>
            <pc:sldMk cId="90724297" sldId="631"/>
            <ac:spMk id="96" creationId="{4184A8DB-FF81-AC4A-6CE8-68B165A1294D}"/>
          </ac:spMkLst>
        </pc:spChg>
        <pc:spChg chg="add mod">
          <ac:chgData name="吉澤 開" userId="03c174eacf7b5b0e" providerId="LiveId" clId="{989680E8-FAB5-43D3-8F39-F93E605E6A82}" dt="2023-02-03T12:20:42.751" v="27291" actId="1076"/>
          <ac:spMkLst>
            <pc:docMk/>
            <pc:sldMk cId="90724297" sldId="631"/>
            <ac:spMk id="97" creationId="{F5252D2A-FA11-259A-4B06-D92295C02717}"/>
          </ac:spMkLst>
        </pc:spChg>
        <pc:spChg chg="add mod">
          <ac:chgData name="吉澤 開" userId="03c174eacf7b5b0e" providerId="LiveId" clId="{989680E8-FAB5-43D3-8F39-F93E605E6A82}" dt="2023-02-03T15:18:21.658" v="29502" actId="207"/>
          <ac:spMkLst>
            <pc:docMk/>
            <pc:sldMk cId="90724297" sldId="631"/>
            <ac:spMk id="98" creationId="{EA4D2C36-6815-FA60-CDAE-7355EED8B6AB}"/>
          </ac:spMkLst>
        </pc:spChg>
        <pc:spChg chg="add mod">
          <ac:chgData name="吉澤 開" userId="03c174eacf7b5b0e" providerId="LiveId" clId="{989680E8-FAB5-43D3-8F39-F93E605E6A82}" dt="2023-02-03T15:18:42.094" v="29506" actId="14100"/>
          <ac:spMkLst>
            <pc:docMk/>
            <pc:sldMk cId="90724297" sldId="631"/>
            <ac:spMk id="99" creationId="{F44BBCD8-9F34-2097-CA2A-1C4E4A01D7DC}"/>
          </ac:spMkLst>
        </pc:spChg>
        <pc:spChg chg="add mod">
          <ac:chgData name="吉澤 開" userId="03c174eacf7b5b0e" providerId="LiveId" clId="{989680E8-FAB5-43D3-8F39-F93E605E6A82}" dt="2023-02-03T12:20:42.751" v="27291" actId="1076"/>
          <ac:spMkLst>
            <pc:docMk/>
            <pc:sldMk cId="90724297" sldId="631"/>
            <ac:spMk id="100" creationId="{45D26E3B-DBEF-8528-247F-9CDE38B99784}"/>
          </ac:spMkLst>
        </pc:spChg>
        <pc:spChg chg="add mod">
          <ac:chgData name="吉澤 開" userId="03c174eacf7b5b0e" providerId="LiveId" clId="{989680E8-FAB5-43D3-8F39-F93E605E6A82}" dt="2023-02-03T12:20:42.751" v="27291" actId="1076"/>
          <ac:spMkLst>
            <pc:docMk/>
            <pc:sldMk cId="90724297" sldId="631"/>
            <ac:spMk id="101" creationId="{8889702A-D082-2DCC-BDD2-20536BC8918B}"/>
          </ac:spMkLst>
        </pc:spChg>
        <pc:spChg chg="add mod">
          <ac:chgData name="吉澤 開" userId="03c174eacf7b5b0e" providerId="LiveId" clId="{989680E8-FAB5-43D3-8F39-F93E605E6A82}" dt="2023-02-03T12:20:42.751" v="27291" actId="1076"/>
          <ac:spMkLst>
            <pc:docMk/>
            <pc:sldMk cId="90724297" sldId="631"/>
            <ac:spMk id="102" creationId="{D438ECD1-8B4C-5775-D35B-0119F587CB64}"/>
          </ac:spMkLst>
        </pc:spChg>
        <pc:spChg chg="add mod">
          <ac:chgData name="吉澤 開" userId="03c174eacf7b5b0e" providerId="LiveId" clId="{989680E8-FAB5-43D3-8F39-F93E605E6A82}" dt="2023-02-03T12:20:42.751" v="27291" actId="1076"/>
          <ac:spMkLst>
            <pc:docMk/>
            <pc:sldMk cId="90724297" sldId="631"/>
            <ac:spMk id="103" creationId="{7E83DAAF-2252-5EA4-9F5F-755156303FD2}"/>
          </ac:spMkLst>
        </pc:spChg>
        <pc:spChg chg="add mod">
          <ac:chgData name="吉澤 開" userId="03c174eacf7b5b0e" providerId="LiveId" clId="{989680E8-FAB5-43D3-8F39-F93E605E6A82}" dt="2023-02-03T15:19:20.636" v="29512" actId="1076"/>
          <ac:spMkLst>
            <pc:docMk/>
            <pc:sldMk cId="90724297" sldId="631"/>
            <ac:spMk id="104" creationId="{7B35AE2D-8A29-4E97-3E9A-02CB02A3FF5F}"/>
          </ac:spMkLst>
        </pc:spChg>
        <pc:spChg chg="add mod">
          <ac:chgData name="吉澤 開" userId="03c174eacf7b5b0e" providerId="LiveId" clId="{989680E8-FAB5-43D3-8F39-F93E605E6A82}" dt="2023-02-03T15:19:40.979" v="29516" actId="1076"/>
          <ac:spMkLst>
            <pc:docMk/>
            <pc:sldMk cId="90724297" sldId="631"/>
            <ac:spMk id="105" creationId="{7AAF0D3A-58BB-E189-57A0-8CDE96F32B2F}"/>
          </ac:spMkLst>
        </pc:spChg>
        <pc:spChg chg="add mod">
          <ac:chgData name="吉澤 開" userId="03c174eacf7b5b0e" providerId="LiveId" clId="{989680E8-FAB5-43D3-8F39-F93E605E6A82}" dt="2023-02-03T12:20:42.751" v="27291" actId="1076"/>
          <ac:spMkLst>
            <pc:docMk/>
            <pc:sldMk cId="90724297" sldId="631"/>
            <ac:spMk id="106" creationId="{8792FA14-FCCD-3D80-3330-1E7B3E6263C0}"/>
          </ac:spMkLst>
        </pc:spChg>
        <pc:spChg chg="add mod">
          <ac:chgData name="吉澤 開" userId="03c174eacf7b5b0e" providerId="LiveId" clId="{989680E8-FAB5-43D3-8F39-F93E605E6A82}" dt="2023-02-03T15:20:22.821" v="29523" actId="1076"/>
          <ac:spMkLst>
            <pc:docMk/>
            <pc:sldMk cId="90724297" sldId="631"/>
            <ac:spMk id="107" creationId="{8554BA35-68B7-F3B6-53A9-07DC3343BCAA}"/>
          </ac:spMkLst>
        </pc:spChg>
        <pc:spChg chg="add mod">
          <ac:chgData name="吉澤 開" userId="03c174eacf7b5b0e" providerId="LiveId" clId="{989680E8-FAB5-43D3-8F39-F93E605E6A82}" dt="2023-02-03T15:20:27.073" v="29525" actId="1076"/>
          <ac:spMkLst>
            <pc:docMk/>
            <pc:sldMk cId="90724297" sldId="631"/>
            <ac:spMk id="108" creationId="{855C017F-B96A-2C3C-DFCB-1D83D31F2316}"/>
          </ac:spMkLst>
        </pc:spChg>
        <pc:spChg chg="add mod">
          <ac:chgData name="吉澤 開" userId="03c174eacf7b5b0e" providerId="LiveId" clId="{989680E8-FAB5-43D3-8F39-F93E605E6A82}" dt="2023-02-03T15:20:34.006" v="29527" actId="1076"/>
          <ac:spMkLst>
            <pc:docMk/>
            <pc:sldMk cId="90724297" sldId="631"/>
            <ac:spMk id="109" creationId="{EE3B2E68-92D3-F211-877C-C4F859187C6B}"/>
          </ac:spMkLst>
        </pc:spChg>
        <pc:cxnChg chg="add del mod">
          <ac:chgData name="吉澤 開" userId="03c174eacf7b5b0e" providerId="LiveId" clId="{989680E8-FAB5-43D3-8F39-F93E605E6A82}" dt="2023-02-03T12:20:31.485" v="27289" actId="478"/>
          <ac:cxnSpMkLst>
            <pc:docMk/>
            <pc:sldMk cId="90724297" sldId="631"/>
            <ac:cxnSpMk id="12" creationId="{A1B1550D-071F-8E99-2955-E542F4202050}"/>
          </ac:cxnSpMkLst>
        </pc:cxnChg>
        <pc:cxnChg chg="add del mod">
          <ac:chgData name="吉澤 開" userId="03c174eacf7b5b0e" providerId="LiveId" clId="{989680E8-FAB5-43D3-8F39-F93E605E6A82}" dt="2023-02-03T12:20:31.485" v="27289" actId="478"/>
          <ac:cxnSpMkLst>
            <pc:docMk/>
            <pc:sldMk cId="90724297" sldId="631"/>
            <ac:cxnSpMk id="17" creationId="{D2BCED19-7DEC-D1E3-12F5-6E8311A1EA26}"/>
          </ac:cxnSpMkLst>
        </pc:cxnChg>
        <pc:cxnChg chg="add del mod">
          <ac:chgData name="吉澤 開" userId="03c174eacf7b5b0e" providerId="LiveId" clId="{989680E8-FAB5-43D3-8F39-F93E605E6A82}" dt="2023-02-03T12:20:31.485" v="27289" actId="478"/>
          <ac:cxnSpMkLst>
            <pc:docMk/>
            <pc:sldMk cId="90724297" sldId="631"/>
            <ac:cxnSpMk id="22" creationId="{6DCF8BD8-44CB-ED9B-2C20-0F2D8CFA9427}"/>
          </ac:cxnSpMkLst>
        </pc:cxnChg>
        <pc:cxnChg chg="add del mod">
          <ac:chgData name="吉澤 開" userId="03c174eacf7b5b0e" providerId="LiveId" clId="{989680E8-FAB5-43D3-8F39-F93E605E6A82}" dt="2023-02-03T12:20:31.485" v="27289" actId="478"/>
          <ac:cxnSpMkLst>
            <pc:docMk/>
            <pc:sldMk cId="90724297" sldId="631"/>
            <ac:cxnSpMk id="23" creationId="{9EBB8B8A-8044-F043-A62B-E270F8E9E487}"/>
          </ac:cxnSpMkLst>
        </pc:cxnChg>
        <pc:cxnChg chg="add del mod">
          <ac:chgData name="吉澤 開" userId="03c174eacf7b5b0e" providerId="LiveId" clId="{989680E8-FAB5-43D3-8F39-F93E605E6A82}" dt="2023-02-03T12:20:31.485" v="27289" actId="478"/>
          <ac:cxnSpMkLst>
            <pc:docMk/>
            <pc:sldMk cId="90724297" sldId="631"/>
            <ac:cxnSpMk id="24" creationId="{E888AB26-F640-3458-2216-60ED4534D173}"/>
          </ac:cxnSpMkLst>
        </pc:cxnChg>
        <pc:cxnChg chg="add del mod">
          <ac:chgData name="吉澤 開" userId="03c174eacf7b5b0e" providerId="LiveId" clId="{989680E8-FAB5-43D3-8F39-F93E605E6A82}" dt="2023-02-03T12:20:31.485" v="27289" actId="478"/>
          <ac:cxnSpMkLst>
            <pc:docMk/>
            <pc:sldMk cId="90724297" sldId="631"/>
            <ac:cxnSpMk id="25" creationId="{0D433433-2AAE-1306-05A6-B20A43FDACDA}"/>
          </ac:cxnSpMkLst>
        </pc:cxnChg>
        <pc:cxnChg chg="add del mod">
          <ac:chgData name="吉澤 開" userId="03c174eacf7b5b0e" providerId="LiveId" clId="{989680E8-FAB5-43D3-8F39-F93E605E6A82}" dt="2023-02-03T09:57:34.716" v="20374" actId="478"/>
          <ac:cxnSpMkLst>
            <pc:docMk/>
            <pc:sldMk cId="90724297" sldId="631"/>
            <ac:cxnSpMk id="26" creationId="{A6BC5B64-88B1-9484-5405-DED426521946}"/>
          </ac:cxnSpMkLst>
        </pc:cxnChg>
        <pc:cxnChg chg="add del mod">
          <ac:chgData name="吉澤 開" userId="03c174eacf7b5b0e" providerId="LiveId" clId="{989680E8-FAB5-43D3-8F39-F93E605E6A82}" dt="2023-02-03T09:57:37.449" v="20375" actId="478"/>
          <ac:cxnSpMkLst>
            <pc:docMk/>
            <pc:sldMk cId="90724297" sldId="631"/>
            <ac:cxnSpMk id="27" creationId="{28561E28-73A2-1618-26E9-B09E1FECA9A9}"/>
          </ac:cxnSpMkLst>
        </pc:cxnChg>
        <pc:cxnChg chg="add del mod">
          <ac:chgData name="吉澤 開" userId="03c174eacf7b5b0e" providerId="LiveId" clId="{989680E8-FAB5-43D3-8F39-F93E605E6A82}" dt="2023-02-03T09:57:39.027" v="20376" actId="478"/>
          <ac:cxnSpMkLst>
            <pc:docMk/>
            <pc:sldMk cId="90724297" sldId="631"/>
            <ac:cxnSpMk id="28" creationId="{40CECC76-99C8-EA38-D78A-1DCF8D8482BC}"/>
          </ac:cxnSpMkLst>
        </pc:cxnChg>
        <pc:cxnChg chg="add del mod">
          <ac:chgData name="吉澤 開" userId="03c174eacf7b5b0e" providerId="LiveId" clId="{989680E8-FAB5-43D3-8F39-F93E605E6A82}" dt="2023-02-03T12:20:31.485" v="27289" actId="478"/>
          <ac:cxnSpMkLst>
            <pc:docMk/>
            <pc:sldMk cId="90724297" sldId="631"/>
            <ac:cxnSpMk id="34" creationId="{FEC3EABE-B45D-6048-EE84-6CA83703DA3F}"/>
          </ac:cxnSpMkLst>
        </pc:cxnChg>
        <pc:cxnChg chg="add del mod">
          <ac:chgData name="吉澤 開" userId="03c174eacf7b5b0e" providerId="LiveId" clId="{989680E8-FAB5-43D3-8F39-F93E605E6A82}" dt="2023-02-03T12:20:31.485" v="27289" actId="478"/>
          <ac:cxnSpMkLst>
            <pc:docMk/>
            <pc:sldMk cId="90724297" sldId="631"/>
            <ac:cxnSpMk id="37" creationId="{C7962751-AD2F-A6B1-4504-9AC3A2EEAD2F}"/>
          </ac:cxnSpMkLst>
        </pc:cxnChg>
        <pc:cxnChg chg="add del mod">
          <ac:chgData name="吉澤 開" userId="03c174eacf7b5b0e" providerId="LiveId" clId="{989680E8-FAB5-43D3-8F39-F93E605E6A82}" dt="2023-02-03T09:59:22.025" v="20391" actId="478"/>
          <ac:cxnSpMkLst>
            <pc:docMk/>
            <pc:sldMk cId="90724297" sldId="631"/>
            <ac:cxnSpMk id="40" creationId="{B7E300AE-0A00-1C13-2BEA-6201B9FC4831}"/>
          </ac:cxnSpMkLst>
        </pc:cxnChg>
        <pc:cxnChg chg="add del mod">
          <ac:chgData name="吉澤 開" userId="03c174eacf7b5b0e" providerId="LiveId" clId="{989680E8-FAB5-43D3-8F39-F93E605E6A82}" dt="2023-02-03T09:59:55.023" v="20397" actId="478"/>
          <ac:cxnSpMkLst>
            <pc:docMk/>
            <pc:sldMk cId="90724297" sldId="631"/>
            <ac:cxnSpMk id="44" creationId="{E3E6C796-1FCA-58DD-A6B5-A4EB1849E22F}"/>
          </ac:cxnSpMkLst>
        </pc:cxnChg>
        <pc:cxnChg chg="add del mod">
          <ac:chgData name="吉澤 開" userId="03c174eacf7b5b0e" providerId="LiveId" clId="{989680E8-FAB5-43D3-8F39-F93E605E6A82}" dt="2023-02-03T10:00:34.759" v="20405" actId="478"/>
          <ac:cxnSpMkLst>
            <pc:docMk/>
            <pc:sldMk cId="90724297" sldId="631"/>
            <ac:cxnSpMk id="50" creationId="{E64FB041-68BB-66B5-2465-281B377B18AA}"/>
          </ac:cxnSpMkLst>
        </pc:cxnChg>
        <pc:cxnChg chg="add del mod">
          <ac:chgData name="吉澤 開" userId="03c174eacf7b5b0e" providerId="LiveId" clId="{989680E8-FAB5-43D3-8F39-F93E605E6A82}" dt="2023-02-03T10:00:56.600" v="20408" actId="478"/>
          <ac:cxnSpMkLst>
            <pc:docMk/>
            <pc:sldMk cId="90724297" sldId="631"/>
            <ac:cxnSpMk id="57" creationId="{C93EEA62-F108-2F62-A91D-21DDC8756ECC}"/>
          </ac:cxnSpMkLst>
        </pc:cxnChg>
        <pc:cxnChg chg="add del mod">
          <ac:chgData name="吉澤 開" userId="03c174eacf7b5b0e" providerId="LiveId" clId="{989680E8-FAB5-43D3-8F39-F93E605E6A82}" dt="2023-02-03T12:20:31.485" v="27289" actId="478"/>
          <ac:cxnSpMkLst>
            <pc:docMk/>
            <pc:sldMk cId="90724297" sldId="631"/>
            <ac:cxnSpMk id="60" creationId="{919E2144-0A2A-5EE6-5AC6-7A9A4F4DD3C3}"/>
          </ac:cxnSpMkLst>
        </pc:cxnChg>
        <pc:cxnChg chg="add del mod">
          <ac:chgData name="吉澤 開" userId="03c174eacf7b5b0e" providerId="LiveId" clId="{989680E8-FAB5-43D3-8F39-F93E605E6A82}" dt="2023-02-03T12:20:31.485" v="27289" actId="478"/>
          <ac:cxnSpMkLst>
            <pc:docMk/>
            <pc:sldMk cId="90724297" sldId="631"/>
            <ac:cxnSpMk id="66" creationId="{39B14C71-89CE-2AA9-1D6F-20B43F34354E}"/>
          </ac:cxnSpMkLst>
        </pc:cxnChg>
        <pc:cxnChg chg="add del mod">
          <ac:chgData name="吉澤 開" userId="03c174eacf7b5b0e" providerId="LiveId" clId="{989680E8-FAB5-43D3-8F39-F93E605E6A82}" dt="2023-02-03T10:08:41.807" v="20597"/>
          <ac:cxnSpMkLst>
            <pc:docMk/>
            <pc:sldMk cId="90724297" sldId="631"/>
            <ac:cxnSpMk id="70" creationId="{3EBFE748-50AE-3B20-913A-0B5B0A4689F3}"/>
          </ac:cxnSpMkLst>
        </pc:cxnChg>
        <pc:cxnChg chg="add del mod">
          <ac:chgData name="吉澤 開" userId="03c174eacf7b5b0e" providerId="LiveId" clId="{989680E8-FAB5-43D3-8F39-F93E605E6A82}" dt="2023-02-03T12:20:31.485" v="27289" actId="478"/>
          <ac:cxnSpMkLst>
            <pc:docMk/>
            <pc:sldMk cId="90724297" sldId="631"/>
            <ac:cxnSpMk id="72" creationId="{928A9361-3E20-DCB5-DB91-04784B1EFB5A}"/>
          </ac:cxnSpMkLst>
        </pc:cxnChg>
        <pc:cxnChg chg="add del mod">
          <ac:chgData name="吉澤 開" userId="03c174eacf7b5b0e" providerId="LiveId" clId="{989680E8-FAB5-43D3-8F39-F93E605E6A82}" dt="2023-02-03T12:20:31.485" v="27289" actId="478"/>
          <ac:cxnSpMkLst>
            <pc:docMk/>
            <pc:sldMk cId="90724297" sldId="631"/>
            <ac:cxnSpMk id="73" creationId="{D86F160D-1B78-0ECB-3BFD-A6B743A4B2E4}"/>
          </ac:cxnSpMkLst>
        </pc:cxnChg>
        <pc:cxnChg chg="add del mod">
          <ac:chgData name="吉澤 開" userId="03c174eacf7b5b0e" providerId="LiveId" clId="{989680E8-FAB5-43D3-8F39-F93E605E6A82}" dt="2023-02-03T12:20:31.485" v="27289" actId="478"/>
          <ac:cxnSpMkLst>
            <pc:docMk/>
            <pc:sldMk cId="90724297" sldId="631"/>
            <ac:cxnSpMk id="74" creationId="{B0648500-A675-36D0-3DC4-54B654C5AF26}"/>
          </ac:cxnSpMkLst>
        </pc:cxnChg>
        <pc:cxnChg chg="add mod">
          <ac:chgData name="吉澤 開" userId="03c174eacf7b5b0e" providerId="LiveId" clId="{989680E8-FAB5-43D3-8F39-F93E605E6A82}" dt="2023-02-03T15:18:32.807" v="29504" actId="208"/>
          <ac:cxnSpMkLst>
            <pc:docMk/>
            <pc:sldMk cId="90724297" sldId="631"/>
            <ac:cxnSpMk id="82" creationId="{9957144D-D404-459C-7BA1-3A839C332408}"/>
          </ac:cxnSpMkLst>
        </pc:cxnChg>
        <pc:cxnChg chg="add mod">
          <ac:chgData name="吉澤 開" userId="03c174eacf7b5b0e" providerId="LiveId" clId="{989680E8-FAB5-43D3-8F39-F93E605E6A82}" dt="2023-02-03T15:19:11.151" v="29510" actId="208"/>
          <ac:cxnSpMkLst>
            <pc:docMk/>
            <pc:sldMk cId="90724297" sldId="631"/>
            <ac:cxnSpMk id="85" creationId="{3C8CA753-0BE5-6C71-34C9-2F69CDF8FE21}"/>
          </ac:cxnSpMkLst>
        </pc:cxnChg>
        <pc:cxnChg chg="add mod">
          <ac:chgData name="吉澤 開" userId="03c174eacf7b5b0e" providerId="LiveId" clId="{989680E8-FAB5-43D3-8F39-F93E605E6A82}" dt="2023-02-03T15:19:32.439" v="29514" actId="208"/>
          <ac:cxnSpMkLst>
            <pc:docMk/>
            <pc:sldMk cId="90724297" sldId="631"/>
            <ac:cxnSpMk id="89" creationId="{434435D6-1939-6688-C586-6FF1300C99E3}"/>
          </ac:cxnSpMkLst>
        </pc:cxnChg>
        <pc:cxnChg chg="add mod">
          <ac:chgData name="吉澤 開" userId="03c174eacf7b5b0e" providerId="LiveId" clId="{989680E8-FAB5-43D3-8F39-F93E605E6A82}" dt="2023-02-03T15:18:17.301" v="29501" actId="208"/>
          <ac:cxnSpMkLst>
            <pc:docMk/>
            <pc:sldMk cId="90724297" sldId="631"/>
            <ac:cxnSpMk id="90" creationId="{0AE323FD-758F-02C2-690B-2DCB3711782A}"/>
          </ac:cxnSpMkLst>
        </pc:cxnChg>
        <pc:cxnChg chg="add mod">
          <ac:chgData name="吉澤 開" userId="03c174eacf7b5b0e" providerId="LiveId" clId="{989680E8-FAB5-43D3-8F39-F93E605E6A82}" dt="2023-02-03T12:20:42.751" v="27291" actId="1076"/>
          <ac:cxnSpMkLst>
            <pc:docMk/>
            <pc:sldMk cId="90724297" sldId="631"/>
            <ac:cxnSpMk id="91" creationId="{B5D46A6B-1CA3-76ED-71B8-9FFF3A36E8C6}"/>
          </ac:cxnSpMkLst>
        </pc:cxnChg>
        <pc:cxnChg chg="add mod">
          <ac:chgData name="吉澤 開" userId="03c174eacf7b5b0e" providerId="LiveId" clId="{989680E8-FAB5-43D3-8F39-F93E605E6A82}" dt="2023-02-03T12:20:42.751" v="27291" actId="1076"/>
          <ac:cxnSpMkLst>
            <pc:docMk/>
            <pc:sldMk cId="90724297" sldId="631"/>
            <ac:cxnSpMk id="92" creationId="{88D1B598-D418-B793-2B30-36C3B4B9FCA9}"/>
          </ac:cxnSpMkLst>
        </pc:cxnChg>
        <pc:cxnChg chg="add mod">
          <ac:chgData name="吉澤 開" userId="03c174eacf7b5b0e" providerId="LiveId" clId="{989680E8-FAB5-43D3-8F39-F93E605E6A82}" dt="2023-02-03T15:18:48.739" v="29507" actId="208"/>
          <ac:cxnSpMkLst>
            <pc:docMk/>
            <pc:sldMk cId="90724297" sldId="631"/>
            <ac:cxnSpMk id="93" creationId="{8D688D8A-5ECA-D8DB-B1C0-0B921BFF85D6}"/>
          </ac:cxnSpMkLst>
        </pc:cxnChg>
        <pc:cxnChg chg="add mod">
          <ac:chgData name="吉澤 開" userId="03c174eacf7b5b0e" providerId="LiveId" clId="{989680E8-FAB5-43D3-8F39-F93E605E6A82}" dt="2023-02-03T15:19:53.256" v="29519" actId="208"/>
          <ac:cxnSpMkLst>
            <pc:docMk/>
            <pc:sldMk cId="90724297" sldId="631"/>
            <ac:cxnSpMk id="94" creationId="{2FB9FEC0-4BF3-BA99-670E-059167DE03CC}"/>
          </ac:cxnSpMkLst>
        </pc:cxnChg>
        <pc:cxnChg chg="add mod">
          <ac:chgData name="吉澤 開" userId="03c174eacf7b5b0e" providerId="LiveId" clId="{989680E8-FAB5-43D3-8F39-F93E605E6A82}" dt="2023-02-03T15:19:57.048" v="29520" actId="208"/>
          <ac:cxnSpMkLst>
            <pc:docMk/>
            <pc:sldMk cId="90724297" sldId="631"/>
            <ac:cxnSpMk id="95" creationId="{6710BAFE-20D6-31BD-4764-8ACD4DCDBBB6}"/>
          </ac:cxnSpMkLst>
        </pc:cxnChg>
      </pc:sldChg>
      <pc:sldChg chg="modSp new del mod">
        <pc:chgData name="吉澤 開" userId="03c174eacf7b5b0e" providerId="LiveId" clId="{989680E8-FAB5-43D3-8F39-F93E605E6A82}" dt="2023-02-02T08:23:16.814" v="11798" actId="47"/>
        <pc:sldMkLst>
          <pc:docMk/>
          <pc:sldMk cId="107296136" sldId="632"/>
        </pc:sldMkLst>
        <pc:spChg chg="mod">
          <ac:chgData name="吉澤 開" userId="03c174eacf7b5b0e" providerId="LiveId" clId="{989680E8-FAB5-43D3-8F39-F93E605E6A82}" dt="2023-02-01T01:32:22.143" v="8044" actId="20577"/>
          <ac:spMkLst>
            <pc:docMk/>
            <pc:sldMk cId="107296136" sldId="632"/>
            <ac:spMk id="4" creationId="{BBD2B726-C61C-6807-C380-1D31ED26A404}"/>
          </ac:spMkLst>
        </pc:spChg>
      </pc:sldChg>
      <pc:sldChg chg="addSp delSp modSp add mod ord modShow modNotesTx">
        <pc:chgData name="吉澤 開" userId="03c174eacf7b5b0e" providerId="LiveId" clId="{989680E8-FAB5-43D3-8F39-F93E605E6A82}" dt="2023-02-03T15:12:49.001" v="29423" actId="1076"/>
        <pc:sldMkLst>
          <pc:docMk/>
          <pc:sldMk cId="254019345" sldId="633"/>
        </pc:sldMkLst>
        <pc:spChg chg="mod">
          <ac:chgData name="吉澤 開" userId="03c174eacf7b5b0e" providerId="LiveId" clId="{989680E8-FAB5-43D3-8F39-F93E605E6A82}" dt="2023-02-03T12:16:41.983" v="27257" actId="20577"/>
          <ac:spMkLst>
            <pc:docMk/>
            <pc:sldMk cId="254019345" sldId="633"/>
            <ac:spMk id="2" creationId="{F1799720-7F7B-9D63-CCDA-5095284381A6}"/>
          </ac:spMkLst>
        </pc:spChg>
        <pc:spChg chg="mod">
          <ac:chgData name="吉澤 開" userId="03c174eacf7b5b0e" providerId="LiveId" clId="{989680E8-FAB5-43D3-8F39-F93E605E6A82}" dt="2023-02-03T12:18:21.288" v="27272" actId="14100"/>
          <ac:spMkLst>
            <pc:docMk/>
            <pc:sldMk cId="254019345" sldId="633"/>
            <ac:spMk id="3" creationId="{68F47DBA-3483-83E1-2D48-B9DA7EDC6796}"/>
          </ac:spMkLst>
        </pc:spChg>
        <pc:spChg chg="mod">
          <ac:chgData name="吉澤 開" userId="03c174eacf7b5b0e" providerId="LiveId" clId="{989680E8-FAB5-43D3-8F39-F93E605E6A82}" dt="2023-02-03T12:17:58.233" v="27267" actId="5793"/>
          <ac:spMkLst>
            <pc:docMk/>
            <pc:sldMk cId="254019345" sldId="633"/>
            <ac:spMk id="4" creationId="{634F7BE9-7EE5-92BC-B8FE-D6B229D28295}"/>
          </ac:spMkLst>
        </pc:spChg>
        <pc:spChg chg="mod">
          <ac:chgData name="吉澤 開" userId="03c174eacf7b5b0e" providerId="LiveId" clId="{989680E8-FAB5-43D3-8F39-F93E605E6A82}" dt="2023-02-03T12:18:39.855" v="27273" actId="14100"/>
          <ac:spMkLst>
            <pc:docMk/>
            <pc:sldMk cId="254019345" sldId="633"/>
            <ac:spMk id="5" creationId="{EA1AC3AB-D48A-4F11-8E83-0D647D5A8C21}"/>
          </ac:spMkLst>
        </pc:spChg>
        <pc:spChg chg="del">
          <ac:chgData name="吉澤 開" userId="03c174eacf7b5b0e" providerId="LiveId" clId="{989680E8-FAB5-43D3-8F39-F93E605E6A82}" dt="2023-02-01T07:12:59.157" v="8390" actId="478"/>
          <ac:spMkLst>
            <pc:docMk/>
            <pc:sldMk cId="254019345" sldId="633"/>
            <ac:spMk id="6" creationId="{C9106BBC-9FF2-21E5-2DDC-72BE588978F9}"/>
          </ac:spMkLst>
        </pc:spChg>
        <pc:spChg chg="mod">
          <ac:chgData name="吉澤 開" userId="03c174eacf7b5b0e" providerId="LiveId" clId="{989680E8-FAB5-43D3-8F39-F93E605E6A82}" dt="2023-02-03T12:18:21.288" v="27272" actId="14100"/>
          <ac:spMkLst>
            <pc:docMk/>
            <pc:sldMk cId="254019345" sldId="633"/>
            <ac:spMk id="7" creationId="{8F35F19E-BC88-9E7C-8369-7125DB1D96A7}"/>
          </ac:spMkLst>
        </pc:spChg>
        <pc:spChg chg="mod">
          <ac:chgData name="吉澤 開" userId="03c174eacf7b5b0e" providerId="LiveId" clId="{989680E8-FAB5-43D3-8F39-F93E605E6A82}" dt="2023-02-03T12:18:21.288" v="27272" actId="14100"/>
          <ac:spMkLst>
            <pc:docMk/>
            <pc:sldMk cId="254019345" sldId="633"/>
            <ac:spMk id="8" creationId="{BA6CA982-2245-BD38-4DA5-2797B05F70E9}"/>
          </ac:spMkLst>
        </pc:spChg>
        <pc:spChg chg="mod">
          <ac:chgData name="吉澤 開" userId="03c174eacf7b5b0e" providerId="LiveId" clId="{989680E8-FAB5-43D3-8F39-F93E605E6A82}" dt="2023-02-03T12:18:21.288" v="27272" actId="14100"/>
          <ac:spMkLst>
            <pc:docMk/>
            <pc:sldMk cId="254019345" sldId="633"/>
            <ac:spMk id="9" creationId="{9C07840B-9978-D82F-2675-26C67F2F48E7}"/>
          </ac:spMkLst>
        </pc:spChg>
        <pc:spChg chg="mod">
          <ac:chgData name="吉澤 開" userId="03c174eacf7b5b0e" providerId="LiveId" clId="{989680E8-FAB5-43D3-8F39-F93E605E6A82}" dt="2023-02-03T12:18:21.288" v="27272" actId="14100"/>
          <ac:spMkLst>
            <pc:docMk/>
            <pc:sldMk cId="254019345" sldId="633"/>
            <ac:spMk id="10" creationId="{4E149579-5C02-6982-E19D-EEE18C756762}"/>
          </ac:spMkLst>
        </pc:spChg>
        <pc:spChg chg="mod">
          <ac:chgData name="吉澤 開" userId="03c174eacf7b5b0e" providerId="LiveId" clId="{989680E8-FAB5-43D3-8F39-F93E605E6A82}" dt="2023-02-03T12:18:21.288" v="27272" actId="14100"/>
          <ac:spMkLst>
            <pc:docMk/>
            <pc:sldMk cId="254019345" sldId="633"/>
            <ac:spMk id="15" creationId="{DC5656AD-06D7-9F18-C67D-AB2414BCF738}"/>
          </ac:spMkLst>
        </pc:spChg>
        <pc:spChg chg="mod">
          <ac:chgData name="吉澤 開" userId="03c174eacf7b5b0e" providerId="LiveId" clId="{989680E8-FAB5-43D3-8F39-F93E605E6A82}" dt="2023-02-03T12:18:21.288" v="27272" actId="14100"/>
          <ac:spMkLst>
            <pc:docMk/>
            <pc:sldMk cId="254019345" sldId="633"/>
            <ac:spMk id="16" creationId="{63DA25C7-369B-7021-2007-1EE7FBE11764}"/>
          </ac:spMkLst>
        </pc:spChg>
        <pc:spChg chg="mod">
          <ac:chgData name="吉澤 開" userId="03c174eacf7b5b0e" providerId="LiveId" clId="{989680E8-FAB5-43D3-8F39-F93E605E6A82}" dt="2023-02-03T12:18:21.288" v="27272" actId="14100"/>
          <ac:spMkLst>
            <pc:docMk/>
            <pc:sldMk cId="254019345" sldId="633"/>
            <ac:spMk id="18" creationId="{B54BDD64-CAF2-3DFB-EA90-74CCFBBA5667}"/>
          </ac:spMkLst>
        </pc:spChg>
        <pc:spChg chg="add mod">
          <ac:chgData name="吉澤 開" userId="03c174eacf7b5b0e" providerId="LiveId" clId="{989680E8-FAB5-43D3-8F39-F93E605E6A82}" dt="2023-02-03T15:12:49.001" v="29423" actId="1076"/>
          <ac:spMkLst>
            <pc:docMk/>
            <pc:sldMk cId="254019345" sldId="633"/>
            <ac:spMk id="54" creationId="{77EF7C3A-D507-1CA5-4CC7-ECE83E1517C0}"/>
          </ac:spMkLst>
        </pc:spChg>
        <pc:spChg chg="add mod">
          <ac:chgData name="吉澤 開" userId="03c174eacf7b5b0e" providerId="LiveId" clId="{989680E8-FAB5-43D3-8F39-F93E605E6A82}" dt="2023-02-03T12:18:21.288" v="27272" actId="14100"/>
          <ac:spMkLst>
            <pc:docMk/>
            <pc:sldMk cId="254019345" sldId="633"/>
            <ac:spMk id="55" creationId="{41083B79-6823-C6BB-DC2B-0A047A696899}"/>
          </ac:spMkLst>
        </pc:spChg>
        <pc:spChg chg="add mod">
          <ac:chgData name="吉澤 開" userId="03c174eacf7b5b0e" providerId="LiveId" clId="{989680E8-FAB5-43D3-8F39-F93E605E6A82}" dt="2023-02-03T12:18:21.288" v="27272" actId="14100"/>
          <ac:spMkLst>
            <pc:docMk/>
            <pc:sldMk cId="254019345" sldId="633"/>
            <ac:spMk id="56" creationId="{8BEEA50B-F85C-A37E-661A-E44EB77588FA}"/>
          </ac:spMkLst>
        </pc:spChg>
        <pc:spChg chg="add mod">
          <ac:chgData name="吉澤 開" userId="03c174eacf7b5b0e" providerId="LiveId" clId="{989680E8-FAB5-43D3-8F39-F93E605E6A82}" dt="2023-02-03T12:18:21.288" v="27272" actId="14100"/>
          <ac:spMkLst>
            <pc:docMk/>
            <pc:sldMk cId="254019345" sldId="633"/>
            <ac:spMk id="57" creationId="{9D9C1B50-6F1E-C460-77B8-D7A941F86AA0}"/>
          </ac:spMkLst>
        </pc:spChg>
        <pc:spChg chg="add mod">
          <ac:chgData name="吉澤 開" userId="03c174eacf7b5b0e" providerId="LiveId" clId="{989680E8-FAB5-43D3-8F39-F93E605E6A82}" dt="2023-02-03T12:18:21.288" v="27272" actId="14100"/>
          <ac:spMkLst>
            <pc:docMk/>
            <pc:sldMk cId="254019345" sldId="633"/>
            <ac:spMk id="58" creationId="{5F7DB7C5-B85B-08C5-ECAB-A3DCE8F38D31}"/>
          </ac:spMkLst>
        </pc:spChg>
        <pc:spChg chg="add mod">
          <ac:chgData name="吉澤 開" userId="03c174eacf7b5b0e" providerId="LiveId" clId="{989680E8-FAB5-43D3-8F39-F93E605E6A82}" dt="2023-02-03T12:18:21.288" v="27272" actId="14100"/>
          <ac:spMkLst>
            <pc:docMk/>
            <pc:sldMk cId="254019345" sldId="633"/>
            <ac:spMk id="59" creationId="{98DC9405-145C-83A9-955D-C260283A5074}"/>
          </ac:spMkLst>
        </pc:spChg>
        <pc:spChg chg="add mod">
          <ac:chgData name="吉澤 開" userId="03c174eacf7b5b0e" providerId="LiveId" clId="{989680E8-FAB5-43D3-8F39-F93E605E6A82}" dt="2023-02-03T12:18:21.288" v="27272" actId="14100"/>
          <ac:spMkLst>
            <pc:docMk/>
            <pc:sldMk cId="254019345" sldId="633"/>
            <ac:spMk id="60" creationId="{3EA88BA6-1727-8108-86E1-AD04777C6986}"/>
          </ac:spMkLst>
        </pc:spChg>
        <pc:spChg chg="add del mod">
          <ac:chgData name="吉澤 開" userId="03c174eacf7b5b0e" providerId="LiveId" clId="{989680E8-FAB5-43D3-8F39-F93E605E6A82}" dt="2023-02-01T16:28:23.751" v="11297" actId="478"/>
          <ac:spMkLst>
            <pc:docMk/>
            <pc:sldMk cId="254019345" sldId="633"/>
            <ac:spMk id="61" creationId="{6F9955C9-DF5D-6378-B8AF-82BF910A8DBA}"/>
          </ac:spMkLst>
        </pc:spChg>
        <pc:spChg chg="add del mod">
          <ac:chgData name="吉澤 開" userId="03c174eacf7b5b0e" providerId="LiveId" clId="{989680E8-FAB5-43D3-8F39-F93E605E6A82}" dt="2023-02-03T15:12:45.723" v="29422" actId="478"/>
          <ac:spMkLst>
            <pc:docMk/>
            <pc:sldMk cId="254019345" sldId="633"/>
            <ac:spMk id="61" creationId="{8E524CA3-DD60-5F32-E091-10A5E378631C}"/>
          </ac:spMkLst>
        </pc:spChg>
        <pc:spChg chg="add mod">
          <ac:chgData name="吉澤 開" userId="03c174eacf7b5b0e" providerId="LiveId" clId="{989680E8-FAB5-43D3-8F39-F93E605E6A82}" dt="2023-02-03T12:18:21.288" v="27272" actId="14100"/>
          <ac:spMkLst>
            <pc:docMk/>
            <pc:sldMk cId="254019345" sldId="633"/>
            <ac:spMk id="62" creationId="{B0CC3FAE-4E14-BD1A-5233-35553DD9C162}"/>
          </ac:spMkLst>
        </pc:spChg>
        <pc:spChg chg="add mod">
          <ac:chgData name="吉澤 開" userId="03c174eacf7b5b0e" providerId="LiveId" clId="{989680E8-FAB5-43D3-8F39-F93E605E6A82}" dt="2023-02-03T12:18:21.288" v="27272" actId="14100"/>
          <ac:spMkLst>
            <pc:docMk/>
            <pc:sldMk cId="254019345" sldId="633"/>
            <ac:spMk id="63" creationId="{15025B6E-D007-90FF-BBAC-E07DBC570863}"/>
          </ac:spMkLst>
        </pc:spChg>
        <pc:spChg chg="add mod">
          <ac:chgData name="吉澤 開" userId="03c174eacf7b5b0e" providerId="LiveId" clId="{989680E8-FAB5-43D3-8F39-F93E605E6A82}" dt="2023-02-03T12:18:21.288" v="27272" actId="14100"/>
          <ac:spMkLst>
            <pc:docMk/>
            <pc:sldMk cId="254019345" sldId="633"/>
            <ac:spMk id="64" creationId="{8614687A-7C21-7DF2-02B3-964C71C46CE8}"/>
          </ac:spMkLst>
        </pc:spChg>
        <pc:spChg chg="add mod">
          <ac:chgData name="吉澤 開" userId="03c174eacf7b5b0e" providerId="LiveId" clId="{989680E8-FAB5-43D3-8F39-F93E605E6A82}" dt="2023-02-03T12:18:21.288" v="27272" actId="14100"/>
          <ac:spMkLst>
            <pc:docMk/>
            <pc:sldMk cId="254019345" sldId="633"/>
            <ac:spMk id="65" creationId="{EDD2E273-E3AF-5A55-414C-680B102A4ABE}"/>
          </ac:spMkLst>
        </pc:spChg>
        <pc:spChg chg="mod">
          <ac:chgData name="吉澤 開" userId="03c174eacf7b5b0e" providerId="LiveId" clId="{989680E8-FAB5-43D3-8F39-F93E605E6A82}" dt="2023-02-03T12:18:21.288" v="27272" actId="14100"/>
          <ac:spMkLst>
            <pc:docMk/>
            <pc:sldMk cId="254019345" sldId="633"/>
            <ac:spMk id="69" creationId="{1A3B41B6-ECC6-1CC8-A001-7E41D16D4EBE}"/>
          </ac:spMkLst>
        </pc:spChg>
        <pc:spChg chg="mod">
          <ac:chgData name="吉澤 開" userId="03c174eacf7b5b0e" providerId="LiveId" clId="{989680E8-FAB5-43D3-8F39-F93E605E6A82}" dt="2023-02-03T12:18:21.288" v="27272" actId="14100"/>
          <ac:spMkLst>
            <pc:docMk/>
            <pc:sldMk cId="254019345" sldId="633"/>
            <ac:spMk id="70" creationId="{3FD35958-82FF-8B7E-3CD3-42F5D0AB4CC7}"/>
          </ac:spMkLst>
        </pc:spChg>
        <pc:spChg chg="mod">
          <ac:chgData name="吉澤 開" userId="03c174eacf7b5b0e" providerId="LiveId" clId="{989680E8-FAB5-43D3-8F39-F93E605E6A82}" dt="2023-02-03T12:18:21.288" v="27272" actId="14100"/>
          <ac:spMkLst>
            <pc:docMk/>
            <pc:sldMk cId="254019345" sldId="633"/>
            <ac:spMk id="73" creationId="{CC56506C-239F-AAF2-20E3-F26A31C0AC61}"/>
          </ac:spMkLst>
        </pc:spChg>
        <pc:spChg chg="mod">
          <ac:chgData name="吉澤 開" userId="03c174eacf7b5b0e" providerId="LiveId" clId="{989680E8-FAB5-43D3-8F39-F93E605E6A82}" dt="2023-02-03T12:18:21.288" v="27272" actId="14100"/>
          <ac:spMkLst>
            <pc:docMk/>
            <pc:sldMk cId="254019345" sldId="633"/>
            <ac:spMk id="74" creationId="{28B3F1CD-EA76-E850-D1FB-5D8C6BF165A4}"/>
          </ac:spMkLst>
        </pc:spChg>
        <pc:spChg chg="mod">
          <ac:chgData name="吉澤 開" userId="03c174eacf7b5b0e" providerId="LiveId" clId="{989680E8-FAB5-43D3-8F39-F93E605E6A82}" dt="2023-02-03T12:18:21.288" v="27272" actId="14100"/>
          <ac:spMkLst>
            <pc:docMk/>
            <pc:sldMk cId="254019345" sldId="633"/>
            <ac:spMk id="75" creationId="{B9C0FBE3-31A9-0E6E-9F99-1885BA755609}"/>
          </ac:spMkLst>
        </pc:spChg>
        <pc:spChg chg="mod">
          <ac:chgData name="吉澤 開" userId="03c174eacf7b5b0e" providerId="LiveId" clId="{989680E8-FAB5-43D3-8F39-F93E605E6A82}" dt="2023-02-03T12:18:21.288" v="27272" actId="14100"/>
          <ac:spMkLst>
            <pc:docMk/>
            <pc:sldMk cId="254019345" sldId="633"/>
            <ac:spMk id="76" creationId="{00290A9D-C115-A130-4198-6384E495A3A3}"/>
          </ac:spMkLst>
        </pc:spChg>
        <pc:spChg chg="add del mod">
          <ac:chgData name="吉澤 開" userId="03c174eacf7b5b0e" providerId="LiveId" clId="{989680E8-FAB5-43D3-8F39-F93E605E6A82}" dt="2023-02-03T10:08:59.323" v="20600" actId="478"/>
          <ac:spMkLst>
            <pc:docMk/>
            <pc:sldMk cId="254019345" sldId="633"/>
            <ac:spMk id="80" creationId="{3846B6C2-4178-A0ED-7671-57267974FA82}"/>
          </ac:spMkLst>
        </pc:spChg>
        <pc:spChg chg="mod">
          <ac:chgData name="吉澤 開" userId="03c174eacf7b5b0e" providerId="LiveId" clId="{989680E8-FAB5-43D3-8F39-F93E605E6A82}" dt="2023-02-03T12:18:21.288" v="27272" actId="14100"/>
          <ac:spMkLst>
            <pc:docMk/>
            <pc:sldMk cId="254019345" sldId="633"/>
            <ac:spMk id="81" creationId="{BCCE1641-A7D0-52A9-86E5-E89A496DDB0F}"/>
          </ac:spMkLst>
        </pc:spChg>
        <pc:spChg chg="mod">
          <ac:chgData name="吉澤 開" userId="03c174eacf7b5b0e" providerId="LiveId" clId="{989680E8-FAB5-43D3-8F39-F93E605E6A82}" dt="2023-02-03T12:18:21.288" v="27272" actId="14100"/>
          <ac:spMkLst>
            <pc:docMk/>
            <pc:sldMk cId="254019345" sldId="633"/>
            <ac:spMk id="99" creationId="{88E41B20-BFA3-1747-7989-CF65879BA4F4}"/>
          </ac:spMkLst>
        </pc:spChg>
        <pc:spChg chg="mod">
          <ac:chgData name="吉澤 開" userId="03c174eacf7b5b0e" providerId="LiveId" clId="{989680E8-FAB5-43D3-8F39-F93E605E6A82}" dt="2023-02-03T12:18:21.288" v="27272" actId="14100"/>
          <ac:spMkLst>
            <pc:docMk/>
            <pc:sldMk cId="254019345" sldId="633"/>
            <ac:spMk id="100" creationId="{043B1869-3443-534B-C65B-5B51E928E197}"/>
          </ac:spMkLst>
        </pc:spChg>
        <pc:spChg chg="mod">
          <ac:chgData name="吉澤 開" userId="03c174eacf7b5b0e" providerId="LiveId" clId="{989680E8-FAB5-43D3-8F39-F93E605E6A82}" dt="2023-02-03T12:18:21.288" v="27272" actId="14100"/>
          <ac:spMkLst>
            <pc:docMk/>
            <pc:sldMk cId="254019345" sldId="633"/>
            <ac:spMk id="103" creationId="{F63D121D-DC64-A97B-321C-25FB7A6513E5}"/>
          </ac:spMkLst>
        </pc:spChg>
        <pc:spChg chg="mod">
          <ac:chgData name="吉澤 開" userId="03c174eacf7b5b0e" providerId="LiveId" clId="{989680E8-FAB5-43D3-8F39-F93E605E6A82}" dt="2023-02-03T12:18:21.288" v="27272" actId="14100"/>
          <ac:spMkLst>
            <pc:docMk/>
            <pc:sldMk cId="254019345" sldId="633"/>
            <ac:spMk id="104" creationId="{711C9A15-2B9B-F6A3-CA54-60F4D8BAF451}"/>
          </ac:spMkLst>
        </pc:spChg>
        <pc:spChg chg="mod">
          <ac:chgData name="吉澤 開" userId="03c174eacf7b5b0e" providerId="LiveId" clId="{989680E8-FAB5-43D3-8F39-F93E605E6A82}" dt="2023-02-03T12:18:21.288" v="27272" actId="14100"/>
          <ac:spMkLst>
            <pc:docMk/>
            <pc:sldMk cId="254019345" sldId="633"/>
            <ac:spMk id="105" creationId="{8AF4A94B-8D44-A6DE-2F8D-C9247F9CBDDA}"/>
          </ac:spMkLst>
        </pc:spChg>
        <pc:spChg chg="mod">
          <ac:chgData name="吉澤 開" userId="03c174eacf7b5b0e" providerId="LiveId" clId="{989680E8-FAB5-43D3-8F39-F93E605E6A82}" dt="2023-02-03T12:18:21.288" v="27272" actId="14100"/>
          <ac:spMkLst>
            <pc:docMk/>
            <pc:sldMk cId="254019345" sldId="633"/>
            <ac:spMk id="106" creationId="{85FED36B-08A7-716D-4E7C-4560EBDEA351}"/>
          </ac:spMkLst>
        </pc:spChg>
        <pc:spChg chg="mod">
          <ac:chgData name="吉澤 開" userId="03c174eacf7b5b0e" providerId="LiveId" clId="{989680E8-FAB5-43D3-8F39-F93E605E6A82}" dt="2023-02-03T12:18:21.288" v="27272" actId="14100"/>
          <ac:spMkLst>
            <pc:docMk/>
            <pc:sldMk cId="254019345" sldId="633"/>
            <ac:spMk id="111" creationId="{CF4E711F-362E-6B38-1350-AADFD7FE4AC7}"/>
          </ac:spMkLst>
        </pc:spChg>
        <pc:spChg chg="del mod">
          <ac:chgData name="吉澤 開" userId="03c174eacf7b5b0e" providerId="LiveId" clId="{989680E8-FAB5-43D3-8F39-F93E605E6A82}" dt="2023-02-01T16:28:25.260" v="11298" actId="478"/>
          <ac:spMkLst>
            <pc:docMk/>
            <pc:sldMk cId="254019345" sldId="633"/>
            <ac:spMk id="112" creationId="{E66CFEB8-99C2-7C09-8495-57D844E9A1BB}"/>
          </ac:spMkLst>
        </pc:spChg>
        <pc:spChg chg="add mod">
          <ac:chgData name="吉澤 開" userId="03c174eacf7b5b0e" providerId="LiveId" clId="{989680E8-FAB5-43D3-8F39-F93E605E6A82}" dt="2023-02-03T12:18:21.288" v="27272" actId="14100"/>
          <ac:spMkLst>
            <pc:docMk/>
            <pc:sldMk cId="254019345" sldId="633"/>
            <ac:spMk id="117" creationId="{3A879ACC-51A1-0A22-675E-2712933AD8A0}"/>
          </ac:spMkLst>
        </pc:spChg>
        <pc:spChg chg="add mod">
          <ac:chgData name="吉澤 開" userId="03c174eacf7b5b0e" providerId="LiveId" clId="{989680E8-FAB5-43D3-8F39-F93E605E6A82}" dt="2023-02-03T12:18:21.288" v="27272" actId="14100"/>
          <ac:spMkLst>
            <pc:docMk/>
            <pc:sldMk cId="254019345" sldId="633"/>
            <ac:spMk id="118" creationId="{D07C75E4-85E7-93C7-CAD3-15A028DAF741}"/>
          </ac:spMkLst>
        </pc:spChg>
        <pc:spChg chg="add mod">
          <ac:chgData name="吉澤 開" userId="03c174eacf7b5b0e" providerId="LiveId" clId="{989680E8-FAB5-43D3-8F39-F93E605E6A82}" dt="2023-02-03T12:18:21.288" v="27272" actId="14100"/>
          <ac:spMkLst>
            <pc:docMk/>
            <pc:sldMk cId="254019345" sldId="633"/>
            <ac:spMk id="119" creationId="{5980DB7D-D291-B8DF-5CE3-80BF80227C71}"/>
          </ac:spMkLst>
        </pc:spChg>
        <pc:spChg chg="add mod">
          <ac:chgData name="吉澤 開" userId="03c174eacf7b5b0e" providerId="LiveId" clId="{989680E8-FAB5-43D3-8F39-F93E605E6A82}" dt="2023-02-03T12:18:21.288" v="27272" actId="14100"/>
          <ac:spMkLst>
            <pc:docMk/>
            <pc:sldMk cId="254019345" sldId="633"/>
            <ac:spMk id="120" creationId="{9F08DC3E-5839-B986-AD83-3B6F186B840D}"/>
          </ac:spMkLst>
        </pc:spChg>
        <pc:spChg chg="add mod">
          <ac:chgData name="吉澤 開" userId="03c174eacf7b5b0e" providerId="LiveId" clId="{989680E8-FAB5-43D3-8F39-F93E605E6A82}" dt="2023-02-03T12:18:21.288" v="27272" actId="14100"/>
          <ac:spMkLst>
            <pc:docMk/>
            <pc:sldMk cId="254019345" sldId="633"/>
            <ac:spMk id="121" creationId="{09E5457E-5EDC-7E55-7B99-8F28549B43BB}"/>
          </ac:spMkLst>
        </pc:spChg>
        <pc:spChg chg="add mod">
          <ac:chgData name="吉澤 開" userId="03c174eacf7b5b0e" providerId="LiveId" clId="{989680E8-FAB5-43D3-8F39-F93E605E6A82}" dt="2023-02-03T12:18:21.288" v="27272" actId="14100"/>
          <ac:spMkLst>
            <pc:docMk/>
            <pc:sldMk cId="254019345" sldId="633"/>
            <ac:spMk id="122" creationId="{4FEBFA36-82B4-EAE4-F93B-27B91658FD2F}"/>
          </ac:spMkLst>
        </pc:spChg>
        <pc:spChg chg="add mod">
          <ac:chgData name="吉澤 開" userId="03c174eacf7b5b0e" providerId="LiveId" clId="{989680E8-FAB5-43D3-8F39-F93E605E6A82}" dt="2023-02-03T12:18:21.288" v="27272" actId="14100"/>
          <ac:spMkLst>
            <pc:docMk/>
            <pc:sldMk cId="254019345" sldId="633"/>
            <ac:spMk id="126" creationId="{43A6F87E-8E6A-6385-DF61-FBD0E0408BE7}"/>
          </ac:spMkLst>
        </pc:spChg>
        <pc:spChg chg="mod">
          <ac:chgData name="吉澤 開" userId="03c174eacf7b5b0e" providerId="LiveId" clId="{989680E8-FAB5-43D3-8F39-F93E605E6A82}" dt="2023-02-03T12:18:21.288" v="27272" actId="14100"/>
          <ac:spMkLst>
            <pc:docMk/>
            <pc:sldMk cId="254019345" sldId="633"/>
            <ac:spMk id="129" creationId="{692BF4A4-0563-090C-5581-F565E9385E0F}"/>
          </ac:spMkLst>
        </pc:spChg>
        <pc:spChg chg="mod">
          <ac:chgData name="吉澤 開" userId="03c174eacf7b5b0e" providerId="LiveId" clId="{989680E8-FAB5-43D3-8F39-F93E605E6A82}" dt="2023-02-03T12:18:21.288" v="27272" actId="14100"/>
          <ac:spMkLst>
            <pc:docMk/>
            <pc:sldMk cId="254019345" sldId="633"/>
            <ac:spMk id="130" creationId="{D127A2E3-BA55-7203-C3CE-71EFA752C56A}"/>
          </ac:spMkLst>
        </pc:spChg>
        <pc:spChg chg="mod">
          <ac:chgData name="吉澤 開" userId="03c174eacf7b5b0e" providerId="LiveId" clId="{989680E8-FAB5-43D3-8F39-F93E605E6A82}" dt="2023-02-03T12:18:21.288" v="27272" actId="14100"/>
          <ac:spMkLst>
            <pc:docMk/>
            <pc:sldMk cId="254019345" sldId="633"/>
            <ac:spMk id="133" creationId="{89B4BBD7-9664-73F0-D32E-7832751E220F}"/>
          </ac:spMkLst>
        </pc:spChg>
        <pc:spChg chg="del mod">
          <ac:chgData name="吉澤 開" userId="03c174eacf7b5b0e" providerId="LiveId" clId="{989680E8-FAB5-43D3-8F39-F93E605E6A82}" dt="2023-02-01T16:29:36.263" v="11315" actId="478"/>
          <ac:spMkLst>
            <pc:docMk/>
            <pc:sldMk cId="254019345" sldId="633"/>
            <ac:spMk id="134" creationId="{7E5E1A68-11C7-188F-329F-2B796363737A}"/>
          </ac:spMkLst>
        </pc:spChg>
        <pc:spChg chg="mod">
          <ac:chgData name="吉澤 開" userId="03c174eacf7b5b0e" providerId="LiveId" clId="{989680E8-FAB5-43D3-8F39-F93E605E6A82}" dt="2023-02-03T12:18:21.288" v="27272" actId="14100"/>
          <ac:spMkLst>
            <pc:docMk/>
            <pc:sldMk cId="254019345" sldId="633"/>
            <ac:spMk id="135" creationId="{7305E949-6E3B-84AD-BD0C-33FDA1F7780E}"/>
          </ac:spMkLst>
        </pc:spChg>
        <pc:spChg chg="mod">
          <ac:chgData name="吉澤 開" userId="03c174eacf7b5b0e" providerId="LiveId" clId="{989680E8-FAB5-43D3-8F39-F93E605E6A82}" dt="2023-02-03T12:18:04.626" v="27268" actId="1076"/>
          <ac:spMkLst>
            <pc:docMk/>
            <pc:sldMk cId="254019345" sldId="633"/>
            <ac:spMk id="146" creationId="{04CBFF02-4AEE-BABB-FAFB-FCE04A60D2BE}"/>
          </ac:spMkLst>
        </pc:spChg>
        <pc:spChg chg="mod">
          <ac:chgData name="吉澤 開" userId="03c174eacf7b5b0e" providerId="LiveId" clId="{989680E8-FAB5-43D3-8F39-F93E605E6A82}" dt="2023-02-03T12:18:21.288" v="27272" actId="14100"/>
          <ac:spMkLst>
            <pc:docMk/>
            <pc:sldMk cId="254019345" sldId="633"/>
            <ac:spMk id="158" creationId="{3C57C91D-1F32-2A39-5425-C40BFC1F99CE}"/>
          </ac:spMkLst>
        </pc:spChg>
        <pc:spChg chg="mod">
          <ac:chgData name="吉澤 開" userId="03c174eacf7b5b0e" providerId="LiveId" clId="{989680E8-FAB5-43D3-8F39-F93E605E6A82}" dt="2023-02-03T12:18:21.288" v="27272" actId="14100"/>
          <ac:spMkLst>
            <pc:docMk/>
            <pc:sldMk cId="254019345" sldId="633"/>
            <ac:spMk id="160" creationId="{8A1299B3-2FB8-C942-0AD5-E96DCCBF74A7}"/>
          </ac:spMkLst>
        </pc:spChg>
        <pc:spChg chg="del">
          <ac:chgData name="吉澤 開" userId="03c174eacf7b5b0e" providerId="LiveId" clId="{989680E8-FAB5-43D3-8F39-F93E605E6A82}" dt="2023-02-01T07:13:03.716" v="8391" actId="478"/>
          <ac:spMkLst>
            <pc:docMk/>
            <pc:sldMk cId="254019345" sldId="633"/>
            <ac:spMk id="170" creationId="{F8329897-FD98-1C95-94F9-E9267AEB5CAC}"/>
          </ac:spMkLst>
        </pc:spChg>
        <pc:spChg chg="mod">
          <ac:chgData name="吉澤 開" userId="03c174eacf7b5b0e" providerId="LiveId" clId="{989680E8-FAB5-43D3-8F39-F93E605E6A82}" dt="2023-02-03T12:18:21.288" v="27272" actId="14100"/>
          <ac:spMkLst>
            <pc:docMk/>
            <pc:sldMk cId="254019345" sldId="633"/>
            <ac:spMk id="171" creationId="{A3A4448F-93FD-7C2D-7BA4-F2470C2EC7C5}"/>
          </ac:spMkLst>
        </pc:spChg>
        <pc:spChg chg="mod">
          <ac:chgData name="吉澤 開" userId="03c174eacf7b5b0e" providerId="LiveId" clId="{989680E8-FAB5-43D3-8F39-F93E605E6A82}" dt="2023-02-03T12:18:21.288" v="27272" actId="14100"/>
          <ac:spMkLst>
            <pc:docMk/>
            <pc:sldMk cId="254019345" sldId="633"/>
            <ac:spMk id="172" creationId="{E3D090EE-5A7D-907F-3971-A1F4D0DE0A4E}"/>
          </ac:spMkLst>
        </pc:spChg>
        <pc:spChg chg="mod">
          <ac:chgData name="吉澤 開" userId="03c174eacf7b5b0e" providerId="LiveId" clId="{989680E8-FAB5-43D3-8F39-F93E605E6A82}" dt="2023-02-03T12:18:21.288" v="27272" actId="14100"/>
          <ac:spMkLst>
            <pc:docMk/>
            <pc:sldMk cId="254019345" sldId="633"/>
            <ac:spMk id="173" creationId="{8B1BC1D7-B3F9-C218-871D-EAF07C68A65F}"/>
          </ac:spMkLst>
        </pc:spChg>
        <pc:spChg chg="mod">
          <ac:chgData name="吉澤 開" userId="03c174eacf7b5b0e" providerId="LiveId" clId="{989680E8-FAB5-43D3-8F39-F93E605E6A82}" dt="2023-02-03T12:18:21.288" v="27272" actId="14100"/>
          <ac:spMkLst>
            <pc:docMk/>
            <pc:sldMk cId="254019345" sldId="633"/>
            <ac:spMk id="174" creationId="{4B7407B2-5E47-997A-D07B-0520AB9A6C7B}"/>
          </ac:spMkLst>
        </pc:spChg>
        <pc:spChg chg="mod">
          <ac:chgData name="吉澤 開" userId="03c174eacf7b5b0e" providerId="LiveId" clId="{989680E8-FAB5-43D3-8F39-F93E605E6A82}" dt="2023-02-03T12:18:21.288" v="27272" actId="14100"/>
          <ac:spMkLst>
            <pc:docMk/>
            <pc:sldMk cId="254019345" sldId="633"/>
            <ac:spMk id="175" creationId="{E9B7677D-1D02-66F2-2F58-A0ED9B112335}"/>
          </ac:spMkLst>
        </pc:spChg>
        <pc:spChg chg="mod">
          <ac:chgData name="吉澤 開" userId="03c174eacf7b5b0e" providerId="LiveId" clId="{989680E8-FAB5-43D3-8F39-F93E605E6A82}" dt="2023-02-03T12:18:21.288" v="27272" actId="14100"/>
          <ac:spMkLst>
            <pc:docMk/>
            <pc:sldMk cId="254019345" sldId="633"/>
            <ac:spMk id="176" creationId="{E7B56F3A-4DD7-717C-82E6-AC4435FA05F3}"/>
          </ac:spMkLst>
        </pc:spChg>
        <pc:spChg chg="mod">
          <ac:chgData name="吉澤 開" userId="03c174eacf7b5b0e" providerId="LiveId" clId="{989680E8-FAB5-43D3-8F39-F93E605E6A82}" dt="2023-02-03T12:18:21.288" v="27272" actId="14100"/>
          <ac:spMkLst>
            <pc:docMk/>
            <pc:sldMk cId="254019345" sldId="633"/>
            <ac:spMk id="180" creationId="{DA849EBA-32B8-F0BA-3B61-E91A2CC04FE2}"/>
          </ac:spMkLst>
        </pc:spChg>
        <pc:spChg chg="mod">
          <ac:chgData name="吉澤 開" userId="03c174eacf7b5b0e" providerId="LiveId" clId="{989680E8-FAB5-43D3-8F39-F93E605E6A82}" dt="2023-02-03T12:18:21.288" v="27272" actId="14100"/>
          <ac:spMkLst>
            <pc:docMk/>
            <pc:sldMk cId="254019345" sldId="633"/>
            <ac:spMk id="181" creationId="{1CF16681-39D1-EE61-0266-FBADD226FFB7}"/>
          </ac:spMkLst>
        </pc:spChg>
        <pc:spChg chg="del">
          <ac:chgData name="吉澤 開" userId="03c174eacf7b5b0e" providerId="LiveId" clId="{989680E8-FAB5-43D3-8F39-F93E605E6A82}" dt="2023-02-01T07:13:05.622" v="8392" actId="478"/>
          <ac:spMkLst>
            <pc:docMk/>
            <pc:sldMk cId="254019345" sldId="633"/>
            <ac:spMk id="194" creationId="{8E63DD41-769D-D9AE-6CE1-7BB2AC70A645}"/>
          </ac:spMkLst>
        </pc:spChg>
        <pc:spChg chg="mod">
          <ac:chgData name="吉澤 開" userId="03c174eacf7b5b0e" providerId="LiveId" clId="{989680E8-FAB5-43D3-8F39-F93E605E6A82}" dt="2023-02-03T12:18:21.288" v="27272" actId="14100"/>
          <ac:spMkLst>
            <pc:docMk/>
            <pc:sldMk cId="254019345" sldId="633"/>
            <ac:spMk id="195" creationId="{6996518D-6675-3091-C68C-C6D8F3C78F16}"/>
          </ac:spMkLst>
        </pc:spChg>
        <pc:spChg chg="mod">
          <ac:chgData name="吉澤 開" userId="03c174eacf7b5b0e" providerId="LiveId" clId="{989680E8-FAB5-43D3-8F39-F93E605E6A82}" dt="2023-02-03T12:18:21.288" v="27272" actId="14100"/>
          <ac:spMkLst>
            <pc:docMk/>
            <pc:sldMk cId="254019345" sldId="633"/>
            <ac:spMk id="196" creationId="{CB0FD0E8-0CB7-0DC7-4E20-E9EE7F5CCEE8}"/>
          </ac:spMkLst>
        </pc:spChg>
        <pc:spChg chg="mod">
          <ac:chgData name="吉澤 開" userId="03c174eacf7b5b0e" providerId="LiveId" clId="{989680E8-FAB5-43D3-8F39-F93E605E6A82}" dt="2023-02-03T12:18:21.288" v="27272" actId="14100"/>
          <ac:spMkLst>
            <pc:docMk/>
            <pc:sldMk cId="254019345" sldId="633"/>
            <ac:spMk id="197" creationId="{DEA5DE78-2FE6-084D-9852-CE52194A0AE1}"/>
          </ac:spMkLst>
        </pc:spChg>
        <pc:spChg chg="mod">
          <ac:chgData name="吉澤 開" userId="03c174eacf7b5b0e" providerId="LiveId" clId="{989680E8-FAB5-43D3-8F39-F93E605E6A82}" dt="2023-02-03T12:18:21.288" v="27272" actId="14100"/>
          <ac:spMkLst>
            <pc:docMk/>
            <pc:sldMk cId="254019345" sldId="633"/>
            <ac:spMk id="198" creationId="{8B8E87E1-DCB0-D6E4-595B-B99BB9C84B26}"/>
          </ac:spMkLst>
        </pc:spChg>
        <pc:spChg chg="mod">
          <ac:chgData name="吉澤 開" userId="03c174eacf7b5b0e" providerId="LiveId" clId="{989680E8-FAB5-43D3-8F39-F93E605E6A82}" dt="2023-02-03T12:18:21.288" v="27272" actId="14100"/>
          <ac:spMkLst>
            <pc:docMk/>
            <pc:sldMk cId="254019345" sldId="633"/>
            <ac:spMk id="199" creationId="{C19AB0BE-92D0-7D4E-57AC-CB45382F8288}"/>
          </ac:spMkLst>
        </pc:spChg>
        <pc:spChg chg="mod">
          <ac:chgData name="吉澤 開" userId="03c174eacf7b5b0e" providerId="LiveId" clId="{989680E8-FAB5-43D3-8F39-F93E605E6A82}" dt="2023-02-03T12:18:21.288" v="27272" actId="14100"/>
          <ac:spMkLst>
            <pc:docMk/>
            <pc:sldMk cId="254019345" sldId="633"/>
            <ac:spMk id="200" creationId="{3E1DF1A3-C6EC-47C2-9173-161E91EC4257}"/>
          </ac:spMkLst>
        </pc:spChg>
        <pc:spChg chg="mod">
          <ac:chgData name="吉澤 開" userId="03c174eacf7b5b0e" providerId="LiveId" clId="{989680E8-FAB5-43D3-8F39-F93E605E6A82}" dt="2023-02-03T12:18:21.288" v="27272" actId="14100"/>
          <ac:spMkLst>
            <pc:docMk/>
            <pc:sldMk cId="254019345" sldId="633"/>
            <ac:spMk id="204" creationId="{1E0ACF4F-C6DF-D3D6-9B57-972FDAF3BEBD}"/>
          </ac:spMkLst>
        </pc:spChg>
        <pc:spChg chg="mod">
          <ac:chgData name="吉澤 開" userId="03c174eacf7b5b0e" providerId="LiveId" clId="{989680E8-FAB5-43D3-8F39-F93E605E6A82}" dt="2023-02-03T12:18:21.288" v="27272" actId="14100"/>
          <ac:spMkLst>
            <pc:docMk/>
            <pc:sldMk cId="254019345" sldId="633"/>
            <ac:spMk id="205" creationId="{6A858833-EC7F-39C0-0FBF-5C5236700B45}"/>
          </ac:spMkLst>
        </pc:spChg>
        <pc:cxnChg chg="add mod">
          <ac:chgData name="吉澤 開" userId="03c174eacf7b5b0e" providerId="LiveId" clId="{989680E8-FAB5-43D3-8F39-F93E605E6A82}" dt="2023-02-03T14:58:20.547" v="29194" actId="1076"/>
          <ac:cxnSpMkLst>
            <pc:docMk/>
            <pc:sldMk cId="254019345" sldId="633"/>
            <ac:cxnSpMk id="12" creationId="{7F441AE3-7A1E-F389-912A-11037F3C2C2E}"/>
          </ac:cxnSpMkLst>
        </pc:cxnChg>
        <pc:cxnChg chg="add mod">
          <ac:chgData name="吉澤 開" userId="03c174eacf7b5b0e" providerId="LiveId" clId="{989680E8-FAB5-43D3-8F39-F93E605E6A82}" dt="2023-02-03T12:18:21.288" v="27272" actId="14100"/>
          <ac:cxnSpMkLst>
            <pc:docMk/>
            <pc:sldMk cId="254019345" sldId="633"/>
            <ac:cxnSpMk id="26" creationId="{9578C56C-D635-417D-76D5-9E63C743634B}"/>
          </ac:cxnSpMkLst>
        </pc:cxnChg>
        <pc:cxnChg chg="add del mod">
          <ac:chgData name="吉澤 開" userId="03c174eacf7b5b0e" providerId="LiveId" clId="{989680E8-FAB5-43D3-8F39-F93E605E6A82}" dt="2023-02-02T20:06:19.740" v="15262" actId="478"/>
          <ac:cxnSpMkLst>
            <pc:docMk/>
            <pc:sldMk cId="254019345" sldId="633"/>
            <ac:cxnSpMk id="27" creationId="{2F9568F8-4123-8E4A-6E6F-37D069B6F986}"/>
          </ac:cxnSpMkLst>
        </pc:cxnChg>
        <pc:cxnChg chg="mod">
          <ac:chgData name="吉澤 開" userId="03c174eacf7b5b0e" providerId="LiveId" clId="{989680E8-FAB5-43D3-8F39-F93E605E6A82}" dt="2023-02-03T12:18:21.288" v="27272" actId="14100"/>
          <ac:cxnSpMkLst>
            <pc:docMk/>
            <pc:sldMk cId="254019345" sldId="633"/>
            <ac:cxnSpMk id="28" creationId="{F4D9BEDC-D49E-1794-6171-7E808F4DF0BB}"/>
          </ac:cxnSpMkLst>
        </pc:cxnChg>
        <pc:cxnChg chg="add mod">
          <ac:chgData name="吉澤 開" userId="03c174eacf7b5b0e" providerId="LiveId" clId="{989680E8-FAB5-43D3-8F39-F93E605E6A82}" dt="2023-02-03T12:18:21.288" v="27272" actId="14100"/>
          <ac:cxnSpMkLst>
            <pc:docMk/>
            <pc:sldMk cId="254019345" sldId="633"/>
            <ac:cxnSpMk id="29" creationId="{AE035039-8DFB-0C48-3223-5E4E1AA3CD03}"/>
          </ac:cxnSpMkLst>
        </pc:cxnChg>
        <pc:cxnChg chg="mod">
          <ac:chgData name="吉澤 開" userId="03c174eacf7b5b0e" providerId="LiveId" clId="{989680E8-FAB5-43D3-8F39-F93E605E6A82}" dt="2023-02-03T12:18:21.288" v="27272" actId="14100"/>
          <ac:cxnSpMkLst>
            <pc:docMk/>
            <pc:sldMk cId="254019345" sldId="633"/>
            <ac:cxnSpMk id="30" creationId="{A354152E-C423-19C4-529F-4A047323F88D}"/>
          </ac:cxnSpMkLst>
        </pc:cxnChg>
        <pc:cxnChg chg="mod">
          <ac:chgData name="吉澤 開" userId="03c174eacf7b5b0e" providerId="LiveId" clId="{989680E8-FAB5-43D3-8F39-F93E605E6A82}" dt="2023-02-03T12:18:21.288" v="27272" actId="14100"/>
          <ac:cxnSpMkLst>
            <pc:docMk/>
            <pc:sldMk cId="254019345" sldId="633"/>
            <ac:cxnSpMk id="31" creationId="{D325F596-CA70-50C4-99FA-1761678F2146}"/>
          </ac:cxnSpMkLst>
        </pc:cxnChg>
        <pc:cxnChg chg="add mod">
          <ac:chgData name="吉澤 開" userId="03c174eacf7b5b0e" providerId="LiveId" clId="{989680E8-FAB5-43D3-8F39-F93E605E6A82}" dt="2023-02-03T12:18:21.288" v="27272" actId="14100"/>
          <ac:cxnSpMkLst>
            <pc:docMk/>
            <pc:sldMk cId="254019345" sldId="633"/>
            <ac:cxnSpMk id="33" creationId="{64015FDC-4EC4-9913-D492-745A19C9E9DF}"/>
          </ac:cxnSpMkLst>
        </pc:cxnChg>
        <pc:cxnChg chg="add del mod">
          <ac:chgData name="吉澤 開" userId="03c174eacf7b5b0e" providerId="LiveId" clId="{989680E8-FAB5-43D3-8F39-F93E605E6A82}" dt="2023-02-02T20:07:42.666" v="15272" actId="478"/>
          <ac:cxnSpMkLst>
            <pc:docMk/>
            <pc:sldMk cId="254019345" sldId="633"/>
            <ac:cxnSpMk id="35" creationId="{310D4A77-6386-8C14-D793-BE6F8E182551}"/>
          </ac:cxnSpMkLst>
        </pc:cxnChg>
        <pc:cxnChg chg="del">
          <ac:chgData name="吉澤 開" userId="03c174eacf7b5b0e" providerId="LiveId" clId="{989680E8-FAB5-43D3-8F39-F93E605E6A82}" dt="2023-02-01T16:31:26.223" v="11352" actId="478"/>
          <ac:cxnSpMkLst>
            <pc:docMk/>
            <pc:sldMk cId="254019345" sldId="633"/>
            <ac:cxnSpMk id="35" creationId="{6F234781-371C-D437-72D9-B5264B69101C}"/>
          </ac:cxnSpMkLst>
        </pc:cxnChg>
        <pc:cxnChg chg="del">
          <ac:chgData name="吉澤 開" userId="03c174eacf7b5b0e" providerId="LiveId" clId="{989680E8-FAB5-43D3-8F39-F93E605E6A82}" dt="2023-02-01T16:34:27.915" v="11389" actId="478"/>
          <ac:cxnSpMkLst>
            <pc:docMk/>
            <pc:sldMk cId="254019345" sldId="633"/>
            <ac:cxnSpMk id="36" creationId="{C6F3F45E-7C8C-7A6C-86DC-2A1AD2E4C050}"/>
          </ac:cxnSpMkLst>
        </pc:cxnChg>
        <pc:cxnChg chg="add mod">
          <ac:chgData name="吉澤 開" userId="03c174eacf7b5b0e" providerId="LiveId" clId="{989680E8-FAB5-43D3-8F39-F93E605E6A82}" dt="2023-02-03T12:18:21.288" v="27272" actId="14100"/>
          <ac:cxnSpMkLst>
            <pc:docMk/>
            <pc:sldMk cId="254019345" sldId="633"/>
            <ac:cxnSpMk id="37" creationId="{25999968-F20B-DBD1-99B8-20416825A88D}"/>
          </ac:cxnSpMkLst>
        </pc:cxnChg>
        <pc:cxnChg chg="add del mod">
          <ac:chgData name="吉澤 開" userId="03c174eacf7b5b0e" providerId="LiveId" clId="{989680E8-FAB5-43D3-8F39-F93E605E6A82}" dt="2023-02-01T16:23:15.757" v="11255" actId="478"/>
          <ac:cxnSpMkLst>
            <pc:docMk/>
            <pc:sldMk cId="254019345" sldId="633"/>
            <ac:cxnSpMk id="39" creationId="{CAEF4A06-8B05-D216-FBD6-567C30731C72}"/>
          </ac:cxnSpMkLst>
        </pc:cxnChg>
        <pc:cxnChg chg="add del mod">
          <ac:chgData name="吉澤 開" userId="03c174eacf7b5b0e" providerId="LiveId" clId="{989680E8-FAB5-43D3-8F39-F93E605E6A82}" dt="2023-02-02T20:07:47.223" v="15273" actId="478"/>
          <ac:cxnSpMkLst>
            <pc:docMk/>
            <pc:sldMk cId="254019345" sldId="633"/>
            <ac:cxnSpMk id="40" creationId="{B00320C4-96DC-3106-7326-D515FF8E1058}"/>
          </ac:cxnSpMkLst>
        </pc:cxnChg>
        <pc:cxnChg chg="add mod">
          <ac:chgData name="吉澤 開" userId="03c174eacf7b5b0e" providerId="LiveId" clId="{989680E8-FAB5-43D3-8F39-F93E605E6A82}" dt="2023-02-03T12:18:21.288" v="27272" actId="14100"/>
          <ac:cxnSpMkLst>
            <pc:docMk/>
            <pc:sldMk cId="254019345" sldId="633"/>
            <ac:cxnSpMk id="44" creationId="{6B468D1E-1E4E-B634-233C-CC86BC836C20}"/>
          </ac:cxnSpMkLst>
        </pc:cxnChg>
        <pc:cxnChg chg="add mod">
          <ac:chgData name="吉澤 開" userId="03c174eacf7b5b0e" providerId="LiveId" clId="{989680E8-FAB5-43D3-8F39-F93E605E6A82}" dt="2023-02-03T12:18:21.288" v="27272" actId="14100"/>
          <ac:cxnSpMkLst>
            <pc:docMk/>
            <pc:sldMk cId="254019345" sldId="633"/>
            <ac:cxnSpMk id="47" creationId="{5A159FE8-C203-529F-D6CA-A69C207DBC00}"/>
          </ac:cxnSpMkLst>
        </pc:cxnChg>
        <pc:cxnChg chg="add mod">
          <ac:chgData name="吉澤 開" userId="03c174eacf7b5b0e" providerId="LiveId" clId="{989680E8-FAB5-43D3-8F39-F93E605E6A82}" dt="2023-02-03T12:18:21.288" v="27272" actId="14100"/>
          <ac:cxnSpMkLst>
            <pc:docMk/>
            <pc:sldMk cId="254019345" sldId="633"/>
            <ac:cxnSpMk id="48" creationId="{B217F9A6-11D1-B598-E518-53B12180F46C}"/>
          </ac:cxnSpMkLst>
        </pc:cxnChg>
        <pc:cxnChg chg="add mod">
          <ac:chgData name="吉澤 開" userId="03c174eacf7b5b0e" providerId="LiveId" clId="{989680E8-FAB5-43D3-8F39-F93E605E6A82}" dt="2023-02-03T12:18:21.288" v="27272" actId="14100"/>
          <ac:cxnSpMkLst>
            <pc:docMk/>
            <pc:sldMk cId="254019345" sldId="633"/>
            <ac:cxnSpMk id="49" creationId="{C90C050D-70FA-141B-D65C-D7D272F1A15F}"/>
          </ac:cxnSpMkLst>
        </pc:cxnChg>
        <pc:cxnChg chg="add del mod">
          <ac:chgData name="吉澤 開" userId="03c174eacf7b5b0e" providerId="LiveId" clId="{989680E8-FAB5-43D3-8F39-F93E605E6A82}" dt="2023-02-01T16:28:13.775" v="11294" actId="478"/>
          <ac:cxnSpMkLst>
            <pc:docMk/>
            <pc:sldMk cId="254019345" sldId="633"/>
            <ac:cxnSpMk id="50" creationId="{5C5CF8EA-9DA4-D1EF-0072-303FB41991E0}"/>
          </ac:cxnSpMkLst>
        </pc:cxnChg>
        <pc:cxnChg chg="add mod">
          <ac:chgData name="吉澤 開" userId="03c174eacf7b5b0e" providerId="LiveId" clId="{989680E8-FAB5-43D3-8F39-F93E605E6A82}" dt="2023-02-03T12:18:21.288" v="27272" actId="14100"/>
          <ac:cxnSpMkLst>
            <pc:docMk/>
            <pc:sldMk cId="254019345" sldId="633"/>
            <ac:cxnSpMk id="50" creationId="{D93FBD58-B46D-0370-5711-15DE1BAF5054}"/>
          </ac:cxnSpMkLst>
        </pc:cxnChg>
        <pc:cxnChg chg="add mod">
          <ac:chgData name="吉澤 開" userId="03c174eacf7b5b0e" providerId="LiveId" clId="{989680E8-FAB5-43D3-8F39-F93E605E6A82}" dt="2023-02-03T12:18:21.288" v="27272" actId="14100"/>
          <ac:cxnSpMkLst>
            <pc:docMk/>
            <pc:sldMk cId="254019345" sldId="633"/>
            <ac:cxnSpMk id="51" creationId="{40C73F08-5C31-EC2B-5A68-2D1C3A7A32EB}"/>
          </ac:cxnSpMkLst>
        </pc:cxnChg>
        <pc:cxnChg chg="add mod">
          <ac:chgData name="吉澤 開" userId="03c174eacf7b5b0e" providerId="LiveId" clId="{989680E8-FAB5-43D3-8F39-F93E605E6A82}" dt="2023-02-03T12:18:21.288" v="27272" actId="14100"/>
          <ac:cxnSpMkLst>
            <pc:docMk/>
            <pc:sldMk cId="254019345" sldId="633"/>
            <ac:cxnSpMk id="52" creationId="{3C114914-AACC-CF8F-6532-DDD67C1F71F9}"/>
          </ac:cxnSpMkLst>
        </pc:cxnChg>
        <pc:cxnChg chg="add mod">
          <ac:chgData name="吉澤 開" userId="03c174eacf7b5b0e" providerId="LiveId" clId="{989680E8-FAB5-43D3-8F39-F93E605E6A82}" dt="2023-02-03T12:18:21.288" v="27272" actId="14100"/>
          <ac:cxnSpMkLst>
            <pc:docMk/>
            <pc:sldMk cId="254019345" sldId="633"/>
            <ac:cxnSpMk id="53" creationId="{84BA0D7D-35FC-6248-DB2D-6BBA9520395B}"/>
          </ac:cxnSpMkLst>
        </pc:cxnChg>
        <pc:cxnChg chg="add del mod">
          <ac:chgData name="吉澤 開" userId="03c174eacf7b5b0e" providerId="LiveId" clId="{989680E8-FAB5-43D3-8F39-F93E605E6A82}" dt="2023-02-01T16:28:10.267" v="11292" actId="478"/>
          <ac:cxnSpMkLst>
            <pc:docMk/>
            <pc:sldMk cId="254019345" sldId="633"/>
            <ac:cxnSpMk id="58" creationId="{4F267831-95D4-F546-7042-416733BD521E}"/>
          </ac:cxnSpMkLst>
        </pc:cxnChg>
        <pc:cxnChg chg="add del mod">
          <ac:chgData name="吉澤 開" userId="03c174eacf7b5b0e" providerId="LiveId" clId="{989680E8-FAB5-43D3-8F39-F93E605E6A82}" dt="2023-02-01T16:28:11.955" v="11293" actId="478"/>
          <ac:cxnSpMkLst>
            <pc:docMk/>
            <pc:sldMk cId="254019345" sldId="633"/>
            <ac:cxnSpMk id="59" creationId="{6D80D7F4-50A7-7ED8-8F93-522F39B18227}"/>
          </ac:cxnSpMkLst>
        </pc:cxnChg>
        <pc:cxnChg chg="add mod">
          <ac:chgData name="吉澤 開" userId="03c174eacf7b5b0e" providerId="LiveId" clId="{989680E8-FAB5-43D3-8F39-F93E605E6A82}" dt="2023-02-03T12:18:21.288" v="27272" actId="14100"/>
          <ac:cxnSpMkLst>
            <pc:docMk/>
            <pc:sldMk cId="254019345" sldId="633"/>
            <ac:cxnSpMk id="66" creationId="{1C2D4C2D-0FA8-346B-A369-9E6564614865}"/>
          </ac:cxnSpMkLst>
        </pc:cxnChg>
        <pc:cxnChg chg="add mod">
          <ac:chgData name="吉澤 開" userId="03c174eacf7b5b0e" providerId="LiveId" clId="{989680E8-FAB5-43D3-8F39-F93E605E6A82}" dt="2023-02-03T12:18:21.288" v="27272" actId="14100"/>
          <ac:cxnSpMkLst>
            <pc:docMk/>
            <pc:sldMk cId="254019345" sldId="633"/>
            <ac:cxnSpMk id="67" creationId="{73DAC45C-E81C-E9C5-F4CE-5EA3DA063E36}"/>
          </ac:cxnSpMkLst>
        </pc:cxnChg>
        <pc:cxnChg chg="add mod">
          <ac:chgData name="吉澤 開" userId="03c174eacf7b5b0e" providerId="LiveId" clId="{989680E8-FAB5-43D3-8F39-F93E605E6A82}" dt="2023-02-03T12:18:21.288" v="27272" actId="14100"/>
          <ac:cxnSpMkLst>
            <pc:docMk/>
            <pc:sldMk cId="254019345" sldId="633"/>
            <ac:cxnSpMk id="68" creationId="{9EE2306B-3AD1-0CCA-A383-09119B4BCA44}"/>
          </ac:cxnSpMkLst>
        </pc:cxnChg>
        <pc:cxnChg chg="add mod">
          <ac:chgData name="吉澤 開" userId="03c174eacf7b5b0e" providerId="LiveId" clId="{989680E8-FAB5-43D3-8F39-F93E605E6A82}" dt="2023-02-03T12:18:21.288" v="27272" actId="14100"/>
          <ac:cxnSpMkLst>
            <pc:docMk/>
            <pc:sldMk cId="254019345" sldId="633"/>
            <ac:cxnSpMk id="77" creationId="{7A00B52C-1329-40DB-78B4-13360C7AE301}"/>
          </ac:cxnSpMkLst>
        </pc:cxnChg>
        <pc:cxnChg chg="add mod">
          <ac:chgData name="吉澤 開" userId="03c174eacf7b5b0e" providerId="LiveId" clId="{989680E8-FAB5-43D3-8F39-F93E605E6A82}" dt="2023-02-03T12:18:21.288" v="27272" actId="14100"/>
          <ac:cxnSpMkLst>
            <pc:docMk/>
            <pc:sldMk cId="254019345" sldId="633"/>
            <ac:cxnSpMk id="82" creationId="{BE1BE79C-45A8-BA1B-D3B6-8500796676A1}"/>
          </ac:cxnSpMkLst>
        </pc:cxnChg>
        <pc:cxnChg chg="add mod">
          <ac:chgData name="吉澤 開" userId="03c174eacf7b5b0e" providerId="LiveId" clId="{989680E8-FAB5-43D3-8F39-F93E605E6A82}" dt="2023-02-03T12:18:21.288" v="27272" actId="14100"/>
          <ac:cxnSpMkLst>
            <pc:docMk/>
            <pc:sldMk cId="254019345" sldId="633"/>
            <ac:cxnSpMk id="83" creationId="{8353C55A-582A-4A7C-F455-B9E91EF43BAF}"/>
          </ac:cxnSpMkLst>
        </pc:cxnChg>
        <pc:cxnChg chg="add mod">
          <ac:chgData name="吉澤 開" userId="03c174eacf7b5b0e" providerId="LiveId" clId="{989680E8-FAB5-43D3-8F39-F93E605E6A82}" dt="2023-02-03T12:18:21.288" v="27272" actId="14100"/>
          <ac:cxnSpMkLst>
            <pc:docMk/>
            <pc:sldMk cId="254019345" sldId="633"/>
            <ac:cxnSpMk id="87" creationId="{1ECA6667-EBBA-C02D-CE33-D392D1DA28ED}"/>
          </ac:cxnSpMkLst>
        </pc:cxnChg>
        <pc:cxnChg chg="add mod">
          <ac:chgData name="吉澤 開" userId="03c174eacf7b5b0e" providerId="LiveId" clId="{989680E8-FAB5-43D3-8F39-F93E605E6A82}" dt="2023-02-03T12:18:21.288" v="27272" actId="14100"/>
          <ac:cxnSpMkLst>
            <pc:docMk/>
            <pc:sldMk cId="254019345" sldId="633"/>
            <ac:cxnSpMk id="90" creationId="{5DFB129B-568E-9CCE-BDFE-5486F455E8BC}"/>
          </ac:cxnSpMkLst>
        </pc:cxnChg>
        <pc:cxnChg chg="del">
          <ac:chgData name="吉澤 開" userId="03c174eacf7b5b0e" providerId="LiveId" clId="{989680E8-FAB5-43D3-8F39-F93E605E6A82}" dt="2023-02-01T16:19:33.100" v="11235" actId="478"/>
          <ac:cxnSpMkLst>
            <pc:docMk/>
            <pc:sldMk cId="254019345" sldId="633"/>
            <ac:cxnSpMk id="93" creationId="{E5571D26-C9A4-827B-DF46-A28E97745C9C}"/>
          </ac:cxnSpMkLst>
        </pc:cxnChg>
        <pc:cxnChg chg="del">
          <ac:chgData name="吉澤 開" userId="03c174eacf7b5b0e" providerId="LiveId" clId="{989680E8-FAB5-43D3-8F39-F93E605E6A82}" dt="2023-02-01T16:25:57.813" v="11275" actId="478"/>
          <ac:cxnSpMkLst>
            <pc:docMk/>
            <pc:sldMk cId="254019345" sldId="633"/>
            <ac:cxnSpMk id="94" creationId="{579F327F-0B8E-F612-2F71-85DBE880AD8C}"/>
          </ac:cxnSpMkLst>
        </pc:cxnChg>
        <pc:cxnChg chg="mod">
          <ac:chgData name="吉澤 開" userId="03c174eacf7b5b0e" providerId="LiveId" clId="{989680E8-FAB5-43D3-8F39-F93E605E6A82}" dt="2023-02-03T12:18:21.288" v="27272" actId="14100"/>
          <ac:cxnSpMkLst>
            <pc:docMk/>
            <pc:sldMk cId="254019345" sldId="633"/>
            <ac:cxnSpMk id="95" creationId="{9E66ACF9-C69F-FBCD-9077-04B7B5503D0E}"/>
          </ac:cxnSpMkLst>
        </pc:cxnChg>
        <pc:cxnChg chg="add mod">
          <ac:chgData name="吉澤 開" userId="03c174eacf7b5b0e" providerId="LiveId" clId="{989680E8-FAB5-43D3-8F39-F93E605E6A82}" dt="2023-02-03T12:18:21.288" v="27272" actId="14100"/>
          <ac:cxnSpMkLst>
            <pc:docMk/>
            <pc:sldMk cId="254019345" sldId="633"/>
            <ac:cxnSpMk id="107" creationId="{752881C1-9E86-A87F-3A3F-3369C96024D6}"/>
          </ac:cxnSpMkLst>
        </pc:cxnChg>
        <pc:cxnChg chg="add mod">
          <ac:chgData name="吉澤 開" userId="03c174eacf7b5b0e" providerId="LiveId" clId="{989680E8-FAB5-43D3-8F39-F93E605E6A82}" dt="2023-02-03T12:18:21.288" v="27272" actId="14100"/>
          <ac:cxnSpMkLst>
            <pc:docMk/>
            <pc:sldMk cId="254019345" sldId="633"/>
            <ac:cxnSpMk id="114" creationId="{58BEBB32-BB34-CDA0-F54B-3FA8140951DB}"/>
          </ac:cxnSpMkLst>
        </pc:cxnChg>
        <pc:cxnChg chg="del">
          <ac:chgData name="吉澤 開" userId="03c174eacf7b5b0e" providerId="LiveId" clId="{989680E8-FAB5-43D3-8F39-F93E605E6A82}" dt="2023-02-01T16:18:44.727" v="11229" actId="478"/>
          <ac:cxnSpMkLst>
            <pc:docMk/>
            <pc:sldMk cId="254019345" sldId="633"/>
            <ac:cxnSpMk id="123" creationId="{65CA156D-E112-1621-B6E0-EEE38FC61E61}"/>
          </ac:cxnSpMkLst>
        </pc:cxnChg>
        <pc:cxnChg chg="del">
          <ac:chgData name="吉澤 開" userId="03c174eacf7b5b0e" providerId="LiveId" clId="{989680E8-FAB5-43D3-8F39-F93E605E6A82}" dt="2023-02-01T16:20:06.753" v="11240" actId="478"/>
          <ac:cxnSpMkLst>
            <pc:docMk/>
            <pc:sldMk cId="254019345" sldId="633"/>
            <ac:cxnSpMk id="124" creationId="{99E3D062-81D2-1ABD-92C4-59D1F21B0408}"/>
          </ac:cxnSpMkLst>
        </pc:cxnChg>
        <pc:cxnChg chg="del">
          <ac:chgData name="吉澤 開" userId="03c174eacf7b5b0e" providerId="LiveId" clId="{989680E8-FAB5-43D3-8F39-F93E605E6A82}" dt="2023-02-01T16:34:15.611" v="11387" actId="478"/>
          <ac:cxnSpMkLst>
            <pc:docMk/>
            <pc:sldMk cId="254019345" sldId="633"/>
            <ac:cxnSpMk id="125" creationId="{C6D3BA20-E0E4-A425-6217-B9CEB23D5710}"/>
          </ac:cxnSpMkLst>
        </pc:cxnChg>
        <pc:cxnChg chg="add del mod">
          <ac:chgData name="吉澤 開" userId="03c174eacf7b5b0e" providerId="LiveId" clId="{989680E8-FAB5-43D3-8F39-F93E605E6A82}" dt="2023-02-03T14:58:23.680" v="29197" actId="478"/>
          <ac:cxnSpMkLst>
            <pc:docMk/>
            <pc:sldMk cId="254019345" sldId="633"/>
            <ac:cxnSpMk id="147" creationId="{887D6577-69D7-AB0A-A3E5-461760522FF7}"/>
          </ac:cxnSpMkLst>
        </pc:cxnChg>
        <pc:cxnChg chg="add mod">
          <ac:chgData name="吉澤 開" userId="03c174eacf7b5b0e" providerId="LiveId" clId="{989680E8-FAB5-43D3-8F39-F93E605E6A82}" dt="2023-02-03T14:58:25.292" v="29198" actId="571"/>
          <ac:cxnSpMkLst>
            <pc:docMk/>
            <pc:sldMk cId="254019345" sldId="633"/>
            <ac:cxnSpMk id="148" creationId="{8765FF5D-D6C0-28E9-D0F8-DCFE83E4B2DC}"/>
          </ac:cxnSpMkLst>
        </pc:cxnChg>
        <pc:cxnChg chg="mod">
          <ac:chgData name="吉澤 開" userId="03c174eacf7b5b0e" providerId="LiveId" clId="{989680E8-FAB5-43D3-8F39-F93E605E6A82}" dt="2023-02-03T12:18:21.288" v="27272" actId="14100"/>
          <ac:cxnSpMkLst>
            <pc:docMk/>
            <pc:sldMk cId="254019345" sldId="633"/>
            <ac:cxnSpMk id="162" creationId="{CFA198C2-DA99-5F32-6970-972C18FE0EA0}"/>
          </ac:cxnSpMkLst>
        </pc:cxnChg>
        <pc:cxnChg chg="mod">
          <ac:chgData name="吉澤 開" userId="03c174eacf7b5b0e" providerId="LiveId" clId="{989680E8-FAB5-43D3-8F39-F93E605E6A82}" dt="2023-02-03T12:18:21.288" v="27272" actId="14100"/>
          <ac:cxnSpMkLst>
            <pc:docMk/>
            <pc:sldMk cId="254019345" sldId="633"/>
            <ac:cxnSpMk id="164" creationId="{79EAA52D-41DA-6940-91B6-97368731AEE2}"/>
          </ac:cxnSpMkLst>
        </pc:cxnChg>
        <pc:cxnChg chg="mod">
          <ac:chgData name="吉澤 開" userId="03c174eacf7b5b0e" providerId="LiveId" clId="{989680E8-FAB5-43D3-8F39-F93E605E6A82}" dt="2023-02-03T12:18:21.288" v="27272" actId="14100"/>
          <ac:cxnSpMkLst>
            <pc:docMk/>
            <pc:sldMk cId="254019345" sldId="633"/>
            <ac:cxnSpMk id="167" creationId="{3E2F6D7B-8004-ACF6-F7DB-25E52235011E}"/>
          </ac:cxnSpMkLst>
        </pc:cxnChg>
        <pc:cxnChg chg="mod">
          <ac:chgData name="吉澤 開" userId="03c174eacf7b5b0e" providerId="LiveId" clId="{989680E8-FAB5-43D3-8F39-F93E605E6A82}" dt="2023-02-03T12:18:21.288" v="27272" actId="14100"/>
          <ac:cxnSpMkLst>
            <pc:docMk/>
            <pc:sldMk cId="254019345" sldId="633"/>
            <ac:cxnSpMk id="168" creationId="{D490F1D6-B334-5686-89CE-AF132C78C287}"/>
          </ac:cxnSpMkLst>
        </pc:cxnChg>
        <pc:cxnChg chg="mod">
          <ac:chgData name="吉澤 開" userId="03c174eacf7b5b0e" providerId="LiveId" clId="{989680E8-FAB5-43D3-8F39-F93E605E6A82}" dt="2023-02-03T12:18:21.288" v="27272" actId="14100"/>
          <ac:cxnSpMkLst>
            <pc:docMk/>
            <pc:sldMk cId="254019345" sldId="633"/>
            <ac:cxnSpMk id="169" creationId="{F6ABB62F-EFB1-2C33-FC58-0CF52E1E49CA}"/>
          </ac:cxnSpMkLst>
        </pc:cxnChg>
        <pc:cxnChg chg="mod">
          <ac:chgData name="吉澤 開" userId="03c174eacf7b5b0e" providerId="LiveId" clId="{989680E8-FAB5-43D3-8F39-F93E605E6A82}" dt="2023-02-03T12:18:21.288" v="27272" actId="14100"/>
          <ac:cxnSpMkLst>
            <pc:docMk/>
            <pc:sldMk cId="254019345" sldId="633"/>
            <ac:cxnSpMk id="177" creationId="{6AEF1C6C-F0A4-F4AB-A0CB-AA87924C1DD6}"/>
          </ac:cxnSpMkLst>
        </pc:cxnChg>
        <pc:cxnChg chg="mod">
          <ac:chgData name="吉澤 開" userId="03c174eacf7b5b0e" providerId="LiveId" clId="{989680E8-FAB5-43D3-8F39-F93E605E6A82}" dt="2023-02-03T12:18:21.288" v="27272" actId="14100"/>
          <ac:cxnSpMkLst>
            <pc:docMk/>
            <pc:sldMk cId="254019345" sldId="633"/>
            <ac:cxnSpMk id="178" creationId="{8EF1AE6C-AC1C-56EA-913F-E92E2F85CDC1}"/>
          </ac:cxnSpMkLst>
        </pc:cxnChg>
        <pc:cxnChg chg="mod">
          <ac:chgData name="吉澤 開" userId="03c174eacf7b5b0e" providerId="LiveId" clId="{989680E8-FAB5-43D3-8F39-F93E605E6A82}" dt="2023-02-03T12:18:21.288" v="27272" actId="14100"/>
          <ac:cxnSpMkLst>
            <pc:docMk/>
            <pc:sldMk cId="254019345" sldId="633"/>
            <ac:cxnSpMk id="179" creationId="{E0EF08D8-5A1D-6FF5-75FD-A64670FE632B}"/>
          </ac:cxnSpMkLst>
        </pc:cxnChg>
        <pc:cxnChg chg="mod">
          <ac:chgData name="吉澤 開" userId="03c174eacf7b5b0e" providerId="LiveId" clId="{989680E8-FAB5-43D3-8F39-F93E605E6A82}" dt="2023-02-03T12:18:21.288" v="27272" actId="14100"/>
          <ac:cxnSpMkLst>
            <pc:docMk/>
            <pc:sldMk cId="254019345" sldId="633"/>
            <ac:cxnSpMk id="182" creationId="{859F4E3C-EF4E-9D35-9687-332E6342B084}"/>
          </ac:cxnSpMkLst>
        </pc:cxnChg>
        <pc:cxnChg chg="mod">
          <ac:chgData name="吉澤 開" userId="03c174eacf7b5b0e" providerId="LiveId" clId="{989680E8-FAB5-43D3-8F39-F93E605E6A82}" dt="2023-02-03T12:18:21.288" v="27272" actId="14100"/>
          <ac:cxnSpMkLst>
            <pc:docMk/>
            <pc:sldMk cId="254019345" sldId="633"/>
            <ac:cxnSpMk id="183" creationId="{18B9F867-810A-847B-D113-E02281B12F47}"/>
          </ac:cxnSpMkLst>
        </pc:cxnChg>
        <pc:cxnChg chg="mod">
          <ac:chgData name="吉澤 開" userId="03c174eacf7b5b0e" providerId="LiveId" clId="{989680E8-FAB5-43D3-8F39-F93E605E6A82}" dt="2023-02-03T12:18:21.288" v="27272" actId="14100"/>
          <ac:cxnSpMkLst>
            <pc:docMk/>
            <pc:sldMk cId="254019345" sldId="633"/>
            <ac:cxnSpMk id="184" creationId="{EAE955B4-DC4C-13F0-155D-B7351D1FD2BC}"/>
          </ac:cxnSpMkLst>
        </pc:cxnChg>
        <pc:cxnChg chg="mod">
          <ac:chgData name="吉澤 開" userId="03c174eacf7b5b0e" providerId="LiveId" clId="{989680E8-FAB5-43D3-8F39-F93E605E6A82}" dt="2023-02-03T12:18:21.288" v="27272" actId="14100"/>
          <ac:cxnSpMkLst>
            <pc:docMk/>
            <pc:sldMk cId="254019345" sldId="633"/>
            <ac:cxnSpMk id="185" creationId="{D5F01FD4-E46E-BD19-126E-557575CBC33D}"/>
          </ac:cxnSpMkLst>
        </pc:cxnChg>
        <pc:cxnChg chg="mod">
          <ac:chgData name="吉澤 開" userId="03c174eacf7b5b0e" providerId="LiveId" clId="{989680E8-FAB5-43D3-8F39-F93E605E6A82}" dt="2023-02-03T12:18:21.288" v="27272" actId="14100"/>
          <ac:cxnSpMkLst>
            <pc:docMk/>
            <pc:sldMk cId="254019345" sldId="633"/>
            <ac:cxnSpMk id="186" creationId="{4EB417A8-12AC-19DC-2E5B-D4C0329DAC6B}"/>
          </ac:cxnSpMkLst>
        </pc:cxnChg>
        <pc:cxnChg chg="mod">
          <ac:chgData name="吉澤 開" userId="03c174eacf7b5b0e" providerId="LiveId" clId="{989680E8-FAB5-43D3-8F39-F93E605E6A82}" dt="2023-02-03T12:18:21.288" v="27272" actId="14100"/>
          <ac:cxnSpMkLst>
            <pc:docMk/>
            <pc:sldMk cId="254019345" sldId="633"/>
            <ac:cxnSpMk id="201" creationId="{3DE6CBED-4621-44FC-96C7-484886512739}"/>
          </ac:cxnSpMkLst>
        </pc:cxnChg>
        <pc:cxnChg chg="mod">
          <ac:chgData name="吉澤 開" userId="03c174eacf7b5b0e" providerId="LiveId" clId="{989680E8-FAB5-43D3-8F39-F93E605E6A82}" dt="2023-02-03T12:18:21.288" v="27272" actId="14100"/>
          <ac:cxnSpMkLst>
            <pc:docMk/>
            <pc:sldMk cId="254019345" sldId="633"/>
            <ac:cxnSpMk id="202" creationId="{E284ECA0-EEDB-DC6A-5D7E-F32FA586B3E4}"/>
          </ac:cxnSpMkLst>
        </pc:cxnChg>
        <pc:cxnChg chg="mod">
          <ac:chgData name="吉澤 開" userId="03c174eacf7b5b0e" providerId="LiveId" clId="{989680E8-FAB5-43D3-8F39-F93E605E6A82}" dt="2023-02-03T12:18:21.288" v="27272" actId="14100"/>
          <ac:cxnSpMkLst>
            <pc:docMk/>
            <pc:sldMk cId="254019345" sldId="633"/>
            <ac:cxnSpMk id="203" creationId="{1698AC0A-6AFA-88F4-D36B-E7CA6276AA7D}"/>
          </ac:cxnSpMkLst>
        </pc:cxnChg>
        <pc:cxnChg chg="mod">
          <ac:chgData name="吉澤 開" userId="03c174eacf7b5b0e" providerId="LiveId" clId="{989680E8-FAB5-43D3-8F39-F93E605E6A82}" dt="2023-02-03T12:18:21.288" v="27272" actId="14100"/>
          <ac:cxnSpMkLst>
            <pc:docMk/>
            <pc:sldMk cId="254019345" sldId="633"/>
            <ac:cxnSpMk id="206" creationId="{42480526-730F-F04E-5E69-15FB1B901033}"/>
          </ac:cxnSpMkLst>
        </pc:cxnChg>
        <pc:cxnChg chg="mod">
          <ac:chgData name="吉澤 開" userId="03c174eacf7b5b0e" providerId="LiveId" clId="{989680E8-FAB5-43D3-8F39-F93E605E6A82}" dt="2023-02-03T12:18:21.288" v="27272" actId="14100"/>
          <ac:cxnSpMkLst>
            <pc:docMk/>
            <pc:sldMk cId="254019345" sldId="633"/>
            <ac:cxnSpMk id="207" creationId="{F45C31D8-1959-F679-8073-EFBB46C4AA58}"/>
          </ac:cxnSpMkLst>
        </pc:cxnChg>
        <pc:cxnChg chg="mod">
          <ac:chgData name="吉澤 開" userId="03c174eacf7b5b0e" providerId="LiveId" clId="{989680E8-FAB5-43D3-8F39-F93E605E6A82}" dt="2023-02-03T12:18:21.288" v="27272" actId="14100"/>
          <ac:cxnSpMkLst>
            <pc:docMk/>
            <pc:sldMk cId="254019345" sldId="633"/>
            <ac:cxnSpMk id="208" creationId="{10DB55DE-FD58-618A-DD69-A7C96C957E29}"/>
          </ac:cxnSpMkLst>
        </pc:cxnChg>
        <pc:cxnChg chg="mod">
          <ac:chgData name="吉澤 開" userId="03c174eacf7b5b0e" providerId="LiveId" clId="{989680E8-FAB5-43D3-8F39-F93E605E6A82}" dt="2023-02-03T12:18:21.288" v="27272" actId="14100"/>
          <ac:cxnSpMkLst>
            <pc:docMk/>
            <pc:sldMk cId="254019345" sldId="633"/>
            <ac:cxnSpMk id="209" creationId="{A46FCAED-13D0-2D02-AFC0-99ECD35DC8BA}"/>
          </ac:cxnSpMkLst>
        </pc:cxnChg>
        <pc:cxnChg chg="mod">
          <ac:chgData name="吉澤 開" userId="03c174eacf7b5b0e" providerId="LiveId" clId="{989680E8-FAB5-43D3-8F39-F93E605E6A82}" dt="2023-02-03T12:18:21.288" v="27272" actId="14100"/>
          <ac:cxnSpMkLst>
            <pc:docMk/>
            <pc:sldMk cId="254019345" sldId="633"/>
            <ac:cxnSpMk id="210" creationId="{70252C97-526A-15DD-4B62-7F073A1A73A9}"/>
          </ac:cxnSpMkLst>
        </pc:cxnChg>
      </pc:sldChg>
      <pc:sldChg chg="addSp delSp modSp new mod delAnim modAnim modNotesTx">
        <pc:chgData name="吉澤 開" userId="03c174eacf7b5b0e" providerId="LiveId" clId="{989680E8-FAB5-43D3-8F39-F93E605E6A82}" dt="2023-02-03T10:49:02.076" v="23748" actId="20577"/>
        <pc:sldMkLst>
          <pc:docMk/>
          <pc:sldMk cId="3557454119" sldId="634"/>
        </pc:sldMkLst>
        <pc:spChg chg="mod">
          <ac:chgData name="吉澤 開" userId="03c174eacf7b5b0e" providerId="LiveId" clId="{989680E8-FAB5-43D3-8F39-F93E605E6A82}" dt="2023-02-03T10:48:25.064" v="23635" actId="20577"/>
          <ac:spMkLst>
            <pc:docMk/>
            <pc:sldMk cId="3557454119" sldId="634"/>
            <ac:spMk id="2" creationId="{DA35CA70-EB3E-DED1-CAB3-846B2CA7C5FB}"/>
          </ac:spMkLst>
        </pc:spChg>
        <pc:spChg chg="mod">
          <ac:chgData name="吉澤 開" userId="03c174eacf7b5b0e" providerId="LiveId" clId="{989680E8-FAB5-43D3-8F39-F93E605E6A82}" dt="2023-02-02T08:56:48.085" v="14272" actId="20577"/>
          <ac:spMkLst>
            <pc:docMk/>
            <pc:sldMk cId="3557454119" sldId="634"/>
            <ac:spMk id="4" creationId="{9BE01A46-D0A2-571E-83E4-50B90E452455}"/>
          </ac:spMkLst>
        </pc:spChg>
        <pc:spChg chg="add mod">
          <ac:chgData name="吉澤 開" userId="03c174eacf7b5b0e" providerId="LiveId" clId="{989680E8-FAB5-43D3-8F39-F93E605E6A82}" dt="2023-02-03T10:37:38.769" v="22602" actId="1076"/>
          <ac:spMkLst>
            <pc:docMk/>
            <pc:sldMk cId="3557454119" sldId="634"/>
            <ac:spMk id="5" creationId="{DA4DC410-EA77-6FBC-CB5A-C450602CA308}"/>
          </ac:spMkLst>
        </pc:spChg>
        <pc:spChg chg="add mod">
          <ac:chgData name="吉澤 開" userId="03c174eacf7b5b0e" providerId="LiveId" clId="{989680E8-FAB5-43D3-8F39-F93E605E6A82}" dt="2023-02-03T10:37:48.678" v="22604" actId="207"/>
          <ac:spMkLst>
            <pc:docMk/>
            <pc:sldMk cId="3557454119" sldId="634"/>
            <ac:spMk id="7" creationId="{2C96C26E-B31E-BB92-A273-AE6857380A4C}"/>
          </ac:spMkLst>
        </pc:spChg>
        <pc:spChg chg="add mod">
          <ac:chgData name="吉澤 開" userId="03c174eacf7b5b0e" providerId="LiveId" clId="{989680E8-FAB5-43D3-8F39-F93E605E6A82}" dt="2023-02-03T10:38:07.226" v="22609" actId="207"/>
          <ac:spMkLst>
            <pc:docMk/>
            <pc:sldMk cId="3557454119" sldId="634"/>
            <ac:spMk id="8" creationId="{C65E1620-5358-9122-ACB7-D599D85D157E}"/>
          </ac:spMkLst>
        </pc:spChg>
        <pc:picChg chg="add del mod">
          <ac:chgData name="吉澤 開" userId="03c174eacf7b5b0e" providerId="LiveId" clId="{989680E8-FAB5-43D3-8F39-F93E605E6A82}" dt="2023-02-02T08:10:18.090" v="11521" actId="478"/>
          <ac:picMkLst>
            <pc:docMk/>
            <pc:sldMk cId="3557454119" sldId="634"/>
            <ac:picMk id="5" creationId="{AE21BAFC-5A7D-4F92-0792-5D00862CF5ED}"/>
          </ac:picMkLst>
        </pc:picChg>
        <pc:picChg chg="add mod">
          <ac:chgData name="吉澤 開" userId="03c174eacf7b5b0e" providerId="LiveId" clId="{989680E8-FAB5-43D3-8F39-F93E605E6A82}" dt="2023-02-02T08:57:08.659" v="14276" actId="1076"/>
          <ac:picMkLst>
            <pc:docMk/>
            <pc:sldMk cId="3557454119" sldId="634"/>
            <ac:picMk id="6" creationId="{D089AB21-FF41-CBC6-95A0-C7852AC6FCE8}"/>
          </ac:picMkLst>
        </pc:picChg>
      </pc:sldChg>
      <pc:sldChg chg="modSp new del mod">
        <pc:chgData name="吉澤 開" userId="03c174eacf7b5b0e" providerId="LiveId" clId="{989680E8-FAB5-43D3-8F39-F93E605E6A82}" dt="2023-02-01T09:07:10.558" v="10634" actId="47"/>
        <pc:sldMkLst>
          <pc:docMk/>
          <pc:sldMk cId="4207018031" sldId="634"/>
        </pc:sldMkLst>
        <pc:spChg chg="mod">
          <ac:chgData name="吉澤 開" userId="03c174eacf7b5b0e" providerId="LiveId" clId="{989680E8-FAB5-43D3-8F39-F93E605E6A82}" dt="2023-02-01T08:31:08.765" v="9533" actId="20577"/>
          <ac:spMkLst>
            <pc:docMk/>
            <pc:sldMk cId="4207018031" sldId="634"/>
            <ac:spMk id="4" creationId="{B235EF8C-93FF-DA22-4FA6-B8D38828B447}"/>
          </ac:spMkLst>
        </pc:spChg>
      </pc:sldChg>
      <pc:sldChg chg="add del mod modShow">
        <pc:chgData name="吉澤 開" userId="03c174eacf7b5b0e" providerId="LiveId" clId="{989680E8-FAB5-43D3-8F39-F93E605E6A82}" dt="2023-02-03T11:14:40.726" v="24909" actId="47"/>
        <pc:sldMkLst>
          <pc:docMk/>
          <pc:sldMk cId="1752601369" sldId="635"/>
        </pc:sldMkLst>
      </pc:sldChg>
      <pc:sldChg chg="modSp add mod ord modShow modNotesTx">
        <pc:chgData name="吉澤 開" userId="03c174eacf7b5b0e" providerId="LiveId" clId="{989680E8-FAB5-43D3-8F39-F93E605E6A82}" dt="2023-02-03T13:03:09.368" v="28260" actId="20577"/>
        <pc:sldMkLst>
          <pc:docMk/>
          <pc:sldMk cId="2569388678" sldId="636"/>
        </pc:sldMkLst>
        <pc:spChg chg="mod">
          <ac:chgData name="吉澤 開" userId="03c174eacf7b5b0e" providerId="LiveId" clId="{989680E8-FAB5-43D3-8F39-F93E605E6A82}" dt="2023-02-03T10:15:08.333" v="20913" actId="20577"/>
          <ac:spMkLst>
            <pc:docMk/>
            <pc:sldMk cId="2569388678" sldId="636"/>
            <ac:spMk id="2" creationId="{00000000-0000-0000-0000-000000000000}"/>
          </ac:spMkLst>
        </pc:spChg>
        <pc:spChg chg="mod">
          <ac:chgData name="吉澤 開" userId="03c174eacf7b5b0e" providerId="LiveId" clId="{989680E8-FAB5-43D3-8F39-F93E605E6A82}" dt="2023-02-03T10:27:50.477" v="22140" actId="20577"/>
          <ac:spMkLst>
            <pc:docMk/>
            <pc:sldMk cId="2569388678" sldId="636"/>
            <ac:spMk id="3" creationId="{00000000-0000-0000-0000-000000000000}"/>
          </ac:spMkLst>
        </pc:spChg>
        <pc:spChg chg="mod">
          <ac:chgData name="吉澤 開" userId="03c174eacf7b5b0e" providerId="LiveId" clId="{989680E8-FAB5-43D3-8F39-F93E605E6A82}" dt="2023-02-03T11:15:05.015" v="24912" actId="1076"/>
          <ac:spMkLst>
            <pc:docMk/>
            <pc:sldMk cId="2569388678" sldId="636"/>
            <ac:spMk id="5" creationId="{B1C4DDC9-151A-BC5A-E69A-B8B4028BE667}"/>
          </ac:spMkLst>
        </pc:spChg>
        <pc:spChg chg="mod">
          <ac:chgData name="吉澤 開" userId="03c174eacf7b5b0e" providerId="LiveId" clId="{989680E8-FAB5-43D3-8F39-F93E605E6A82}" dt="2023-02-03T11:15:05.015" v="24912" actId="1076"/>
          <ac:spMkLst>
            <pc:docMk/>
            <pc:sldMk cId="2569388678" sldId="636"/>
            <ac:spMk id="10" creationId="{48C7BBAA-CD06-1C9E-74A3-A0C3F93568BE}"/>
          </ac:spMkLst>
        </pc:spChg>
        <pc:spChg chg="mod">
          <ac:chgData name="吉澤 開" userId="03c174eacf7b5b0e" providerId="LiveId" clId="{989680E8-FAB5-43D3-8F39-F93E605E6A82}" dt="2023-02-03T11:15:05.015" v="24912" actId="1076"/>
          <ac:spMkLst>
            <pc:docMk/>
            <pc:sldMk cId="2569388678" sldId="636"/>
            <ac:spMk id="13" creationId="{3BFB6B72-F492-5BE0-BE8B-2AE55D02A754}"/>
          </ac:spMkLst>
        </pc:spChg>
        <pc:spChg chg="mod">
          <ac:chgData name="吉澤 開" userId="03c174eacf7b5b0e" providerId="LiveId" clId="{989680E8-FAB5-43D3-8F39-F93E605E6A82}" dt="2023-02-03T11:15:05.015" v="24912" actId="1076"/>
          <ac:spMkLst>
            <pc:docMk/>
            <pc:sldMk cId="2569388678" sldId="636"/>
            <ac:spMk id="14" creationId="{442331FC-FE00-B7C1-7C0A-7BC6F9276FA2}"/>
          </ac:spMkLst>
        </pc:spChg>
        <pc:spChg chg="mod">
          <ac:chgData name="吉澤 開" userId="03c174eacf7b5b0e" providerId="LiveId" clId="{989680E8-FAB5-43D3-8F39-F93E605E6A82}" dt="2023-02-03T11:15:05.015" v="24912" actId="1076"/>
          <ac:spMkLst>
            <pc:docMk/>
            <pc:sldMk cId="2569388678" sldId="636"/>
            <ac:spMk id="15" creationId="{B831E6B5-0D53-3288-4AC3-317968F139C1}"/>
          </ac:spMkLst>
        </pc:spChg>
        <pc:spChg chg="mod">
          <ac:chgData name="吉澤 開" userId="03c174eacf7b5b0e" providerId="LiveId" clId="{989680E8-FAB5-43D3-8F39-F93E605E6A82}" dt="2023-02-03T11:15:05.015" v="24912" actId="1076"/>
          <ac:spMkLst>
            <pc:docMk/>
            <pc:sldMk cId="2569388678" sldId="636"/>
            <ac:spMk id="18" creationId="{96F83522-74DB-484D-71B6-D819335C45B3}"/>
          </ac:spMkLst>
        </pc:spChg>
        <pc:spChg chg="mod">
          <ac:chgData name="吉澤 開" userId="03c174eacf7b5b0e" providerId="LiveId" clId="{989680E8-FAB5-43D3-8F39-F93E605E6A82}" dt="2023-02-03T11:15:05.015" v="24912" actId="1076"/>
          <ac:spMkLst>
            <pc:docMk/>
            <pc:sldMk cId="2569388678" sldId="636"/>
            <ac:spMk id="20" creationId="{105D534B-724C-F70B-A663-183F18A1F8F7}"/>
          </ac:spMkLst>
        </pc:spChg>
        <pc:spChg chg="mod">
          <ac:chgData name="吉澤 開" userId="03c174eacf7b5b0e" providerId="LiveId" clId="{989680E8-FAB5-43D3-8F39-F93E605E6A82}" dt="2023-02-03T11:15:05.015" v="24912" actId="1076"/>
          <ac:spMkLst>
            <pc:docMk/>
            <pc:sldMk cId="2569388678" sldId="636"/>
            <ac:spMk id="22" creationId="{A5059BD5-950A-9A25-9FCD-4119A719B564}"/>
          </ac:spMkLst>
        </pc:spChg>
        <pc:spChg chg="mod">
          <ac:chgData name="吉澤 開" userId="03c174eacf7b5b0e" providerId="LiveId" clId="{989680E8-FAB5-43D3-8F39-F93E605E6A82}" dt="2023-02-03T11:15:05.015" v="24912" actId="1076"/>
          <ac:spMkLst>
            <pc:docMk/>
            <pc:sldMk cId="2569388678" sldId="636"/>
            <ac:spMk id="23" creationId="{94A8782A-82D2-B45B-C816-62E0A6391476}"/>
          </ac:spMkLst>
        </pc:spChg>
        <pc:spChg chg="mod">
          <ac:chgData name="吉澤 開" userId="03c174eacf7b5b0e" providerId="LiveId" clId="{989680E8-FAB5-43D3-8F39-F93E605E6A82}" dt="2023-02-03T11:15:05.015" v="24912" actId="1076"/>
          <ac:spMkLst>
            <pc:docMk/>
            <pc:sldMk cId="2569388678" sldId="636"/>
            <ac:spMk id="26" creationId="{6AEED1E7-0B27-159E-DBFC-E655486D23AA}"/>
          </ac:spMkLst>
        </pc:spChg>
        <pc:spChg chg="mod">
          <ac:chgData name="吉澤 開" userId="03c174eacf7b5b0e" providerId="LiveId" clId="{989680E8-FAB5-43D3-8F39-F93E605E6A82}" dt="2023-02-03T11:15:05.015" v="24912" actId="1076"/>
          <ac:spMkLst>
            <pc:docMk/>
            <pc:sldMk cId="2569388678" sldId="636"/>
            <ac:spMk id="27" creationId="{BD255B8B-4F43-27DF-D854-800EA025F7F8}"/>
          </ac:spMkLst>
        </pc:spChg>
        <pc:spChg chg="mod">
          <ac:chgData name="吉澤 開" userId="03c174eacf7b5b0e" providerId="LiveId" clId="{989680E8-FAB5-43D3-8F39-F93E605E6A82}" dt="2023-02-03T11:15:05.015" v="24912" actId="1076"/>
          <ac:spMkLst>
            <pc:docMk/>
            <pc:sldMk cId="2569388678" sldId="636"/>
            <ac:spMk id="29" creationId="{010AA2E8-DEAB-E62F-6E42-738202370703}"/>
          </ac:spMkLst>
        </pc:spChg>
        <pc:spChg chg="mod">
          <ac:chgData name="吉澤 開" userId="03c174eacf7b5b0e" providerId="LiveId" clId="{989680E8-FAB5-43D3-8F39-F93E605E6A82}" dt="2023-02-03T11:15:05.015" v="24912" actId="1076"/>
          <ac:spMkLst>
            <pc:docMk/>
            <pc:sldMk cId="2569388678" sldId="636"/>
            <ac:spMk id="31" creationId="{C7D2793A-4954-CFF7-8329-D19E182545F5}"/>
          </ac:spMkLst>
        </pc:spChg>
        <pc:spChg chg="mod">
          <ac:chgData name="吉澤 開" userId="03c174eacf7b5b0e" providerId="LiveId" clId="{989680E8-FAB5-43D3-8F39-F93E605E6A82}" dt="2023-02-03T11:15:08.234" v="24913" actId="1076"/>
          <ac:spMkLst>
            <pc:docMk/>
            <pc:sldMk cId="2569388678" sldId="636"/>
            <ac:spMk id="42" creationId="{D354779A-B59D-9FFF-E14B-2235C15ABC06}"/>
          </ac:spMkLst>
        </pc:spChg>
        <pc:spChg chg="mod">
          <ac:chgData name="吉澤 開" userId="03c174eacf7b5b0e" providerId="LiveId" clId="{989680E8-FAB5-43D3-8F39-F93E605E6A82}" dt="2023-02-03T11:15:05.015" v="24912" actId="1076"/>
          <ac:spMkLst>
            <pc:docMk/>
            <pc:sldMk cId="2569388678" sldId="636"/>
            <ac:spMk id="43" creationId="{CE42E5D3-13AF-A0E1-C4EB-A293BEA5AD68}"/>
          </ac:spMkLst>
        </pc:spChg>
        <pc:spChg chg="mod">
          <ac:chgData name="吉澤 開" userId="03c174eacf7b5b0e" providerId="LiveId" clId="{989680E8-FAB5-43D3-8F39-F93E605E6A82}" dt="2023-02-03T11:15:05.015" v="24912" actId="1076"/>
          <ac:spMkLst>
            <pc:docMk/>
            <pc:sldMk cId="2569388678" sldId="636"/>
            <ac:spMk id="44" creationId="{5D469607-BD6D-339F-ADE3-011604A3171B}"/>
          </ac:spMkLst>
        </pc:spChg>
        <pc:spChg chg="mod">
          <ac:chgData name="吉澤 開" userId="03c174eacf7b5b0e" providerId="LiveId" clId="{989680E8-FAB5-43D3-8F39-F93E605E6A82}" dt="2023-02-03T11:15:05.015" v="24912" actId="1076"/>
          <ac:spMkLst>
            <pc:docMk/>
            <pc:sldMk cId="2569388678" sldId="636"/>
            <ac:spMk id="45" creationId="{7C16FFE3-0059-6F60-2F96-6E42BBA5EA4B}"/>
          </ac:spMkLst>
        </pc:spChg>
        <pc:spChg chg="mod">
          <ac:chgData name="吉澤 開" userId="03c174eacf7b5b0e" providerId="LiveId" clId="{989680E8-FAB5-43D3-8F39-F93E605E6A82}" dt="2023-02-03T11:15:05.015" v="24912" actId="1076"/>
          <ac:spMkLst>
            <pc:docMk/>
            <pc:sldMk cId="2569388678" sldId="636"/>
            <ac:spMk id="46" creationId="{BCCD1C09-10D1-B77E-BA30-30660CA868AB}"/>
          </ac:spMkLst>
        </pc:spChg>
        <pc:spChg chg="mod">
          <ac:chgData name="吉澤 開" userId="03c174eacf7b5b0e" providerId="LiveId" clId="{989680E8-FAB5-43D3-8F39-F93E605E6A82}" dt="2023-02-03T11:15:05.015" v="24912" actId="1076"/>
          <ac:spMkLst>
            <pc:docMk/>
            <pc:sldMk cId="2569388678" sldId="636"/>
            <ac:spMk id="47" creationId="{D0B769D7-4FC7-D035-2341-8DFBA2E2F4E4}"/>
          </ac:spMkLst>
        </pc:spChg>
        <pc:spChg chg="mod">
          <ac:chgData name="吉澤 開" userId="03c174eacf7b5b0e" providerId="LiveId" clId="{989680E8-FAB5-43D3-8F39-F93E605E6A82}" dt="2023-02-03T13:03:09.368" v="28260" actId="20577"/>
          <ac:spMkLst>
            <pc:docMk/>
            <pc:sldMk cId="2569388678" sldId="636"/>
            <ac:spMk id="48" creationId="{8147D9AD-00A9-759C-FEFF-FFA7B205E674}"/>
          </ac:spMkLst>
        </pc:spChg>
        <pc:spChg chg="mod">
          <ac:chgData name="吉澤 開" userId="03c174eacf7b5b0e" providerId="LiveId" clId="{989680E8-FAB5-43D3-8F39-F93E605E6A82}" dt="2023-02-03T11:15:05.015" v="24912" actId="1076"/>
          <ac:spMkLst>
            <pc:docMk/>
            <pc:sldMk cId="2569388678" sldId="636"/>
            <ac:spMk id="49" creationId="{11D827E8-5D51-A299-63FD-E59BDF0ACE6B}"/>
          </ac:spMkLst>
        </pc:spChg>
        <pc:spChg chg="mod">
          <ac:chgData name="吉澤 開" userId="03c174eacf7b5b0e" providerId="LiveId" clId="{989680E8-FAB5-43D3-8F39-F93E605E6A82}" dt="2023-02-03T11:15:05.015" v="24912" actId="1076"/>
          <ac:spMkLst>
            <pc:docMk/>
            <pc:sldMk cId="2569388678" sldId="636"/>
            <ac:spMk id="51" creationId="{7177D257-A6B3-886C-4D7E-6F510B18CC74}"/>
          </ac:spMkLst>
        </pc:spChg>
        <pc:spChg chg="mod">
          <ac:chgData name="吉澤 開" userId="03c174eacf7b5b0e" providerId="LiveId" clId="{989680E8-FAB5-43D3-8F39-F93E605E6A82}" dt="2023-02-03T11:15:05.015" v="24912" actId="1076"/>
          <ac:spMkLst>
            <pc:docMk/>
            <pc:sldMk cId="2569388678" sldId="636"/>
            <ac:spMk id="52" creationId="{D50C96E3-336F-D2B2-C4FE-42F67F093655}"/>
          </ac:spMkLst>
        </pc:spChg>
        <pc:spChg chg="mod">
          <ac:chgData name="吉澤 開" userId="03c174eacf7b5b0e" providerId="LiveId" clId="{989680E8-FAB5-43D3-8F39-F93E605E6A82}" dt="2023-02-03T11:15:05.015" v="24912" actId="1076"/>
          <ac:spMkLst>
            <pc:docMk/>
            <pc:sldMk cId="2569388678" sldId="636"/>
            <ac:spMk id="53" creationId="{519C5F9A-CAAC-11B5-B5D0-E37B3979DD66}"/>
          </ac:spMkLst>
        </pc:spChg>
      </pc:sldChg>
      <pc:sldChg chg="addSp delSp modSp add mod ord modShow modNotesTx">
        <pc:chgData name="吉澤 開" userId="03c174eacf7b5b0e" providerId="LiveId" clId="{989680E8-FAB5-43D3-8F39-F93E605E6A82}" dt="2023-02-03T12:21:18.654" v="27292" actId="729"/>
        <pc:sldMkLst>
          <pc:docMk/>
          <pc:sldMk cId="3472068466" sldId="637"/>
        </pc:sldMkLst>
        <pc:spChg chg="mod">
          <ac:chgData name="吉澤 開" userId="03c174eacf7b5b0e" providerId="LiveId" clId="{989680E8-FAB5-43D3-8F39-F93E605E6A82}" dt="2023-02-03T11:59:09.454" v="27046" actId="20577"/>
          <ac:spMkLst>
            <pc:docMk/>
            <pc:sldMk cId="3472068466" sldId="637"/>
            <ac:spMk id="2" creationId="{B31733FF-3ABD-7CAB-AD93-CE6975356FDD}"/>
          </ac:spMkLst>
        </pc:spChg>
        <pc:spChg chg="del mod">
          <ac:chgData name="吉澤 開" userId="03c174eacf7b5b0e" providerId="LiveId" clId="{989680E8-FAB5-43D3-8F39-F93E605E6A82}" dt="2023-02-03T10:24:14.843" v="21882" actId="478"/>
          <ac:spMkLst>
            <pc:docMk/>
            <pc:sldMk cId="3472068466" sldId="637"/>
            <ac:spMk id="3" creationId="{8F5F30E6-725B-7303-69F1-FB87836CF4B4}"/>
          </ac:spMkLst>
        </pc:spChg>
        <pc:spChg chg="del mod">
          <ac:chgData name="吉澤 開" userId="03c174eacf7b5b0e" providerId="LiveId" clId="{989680E8-FAB5-43D3-8F39-F93E605E6A82}" dt="2023-02-03T10:04:57.323" v="20528" actId="478"/>
          <ac:spMkLst>
            <pc:docMk/>
            <pc:sldMk cId="3472068466" sldId="637"/>
            <ac:spMk id="4" creationId="{80353EF7-0477-284B-E0A4-89CA5180D2FC}"/>
          </ac:spMkLst>
        </pc:spChg>
        <pc:spChg chg="del mod">
          <ac:chgData name="吉澤 開" userId="03c174eacf7b5b0e" providerId="LiveId" clId="{989680E8-FAB5-43D3-8F39-F93E605E6A82}" dt="2023-02-03T10:24:14.843" v="21882" actId="478"/>
          <ac:spMkLst>
            <pc:docMk/>
            <pc:sldMk cId="3472068466" sldId="637"/>
            <ac:spMk id="6" creationId="{F7969A9C-F903-235C-FAE6-E5C36EA1F8B4}"/>
          </ac:spMkLst>
        </pc:spChg>
        <pc:spChg chg="del mod">
          <ac:chgData name="吉澤 開" userId="03c174eacf7b5b0e" providerId="LiveId" clId="{989680E8-FAB5-43D3-8F39-F93E605E6A82}" dt="2023-02-03T10:24:14.843" v="21882" actId="478"/>
          <ac:spMkLst>
            <pc:docMk/>
            <pc:sldMk cId="3472068466" sldId="637"/>
            <ac:spMk id="7" creationId="{BDE21AA2-902A-8B01-12FA-5A2C7F908F0E}"/>
          </ac:spMkLst>
        </pc:spChg>
        <pc:spChg chg="del mod">
          <ac:chgData name="吉澤 開" userId="03c174eacf7b5b0e" providerId="LiveId" clId="{989680E8-FAB5-43D3-8F39-F93E605E6A82}" dt="2023-02-03T10:24:14.843" v="21882" actId="478"/>
          <ac:spMkLst>
            <pc:docMk/>
            <pc:sldMk cId="3472068466" sldId="637"/>
            <ac:spMk id="8" creationId="{F8CCB9CF-5392-B145-355C-2C4AD3E8621F}"/>
          </ac:spMkLst>
        </pc:spChg>
        <pc:spChg chg="del mod">
          <ac:chgData name="吉澤 開" userId="03c174eacf7b5b0e" providerId="LiveId" clId="{989680E8-FAB5-43D3-8F39-F93E605E6A82}" dt="2023-02-03T10:24:14.843" v="21882" actId="478"/>
          <ac:spMkLst>
            <pc:docMk/>
            <pc:sldMk cId="3472068466" sldId="637"/>
            <ac:spMk id="9" creationId="{2DCF60A7-23A1-F5DD-3DB3-5F6F466FB193}"/>
          </ac:spMkLst>
        </pc:spChg>
        <pc:spChg chg="add mod">
          <ac:chgData name="吉澤 開" userId="03c174eacf7b5b0e" providerId="LiveId" clId="{989680E8-FAB5-43D3-8F39-F93E605E6A82}" dt="2023-02-03T11:19:53.323" v="25243" actId="20577"/>
          <ac:spMkLst>
            <pc:docMk/>
            <pc:sldMk cId="3472068466" sldId="637"/>
            <ac:spMk id="10" creationId="{7F454C63-36BE-EBA8-189E-886069A21618}"/>
          </ac:spMkLst>
        </pc:spChg>
        <pc:spChg chg="del mod">
          <ac:chgData name="吉澤 開" userId="03c174eacf7b5b0e" providerId="LiveId" clId="{989680E8-FAB5-43D3-8F39-F93E605E6A82}" dt="2023-02-03T10:24:14.843" v="21882" actId="478"/>
          <ac:spMkLst>
            <pc:docMk/>
            <pc:sldMk cId="3472068466" sldId="637"/>
            <ac:spMk id="11" creationId="{2C70B3D4-B99E-37DC-0B85-46B81847812E}"/>
          </ac:spMkLst>
        </pc:spChg>
        <pc:spChg chg="del mod">
          <ac:chgData name="吉澤 開" userId="03c174eacf7b5b0e" providerId="LiveId" clId="{989680E8-FAB5-43D3-8F39-F93E605E6A82}" dt="2023-02-03T10:24:14.843" v="21882" actId="478"/>
          <ac:spMkLst>
            <pc:docMk/>
            <pc:sldMk cId="3472068466" sldId="637"/>
            <ac:spMk id="13" creationId="{74BA760B-AED6-E471-14B8-37202881BE2A}"/>
          </ac:spMkLst>
        </pc:spChg>
        <pc:spChg chg="del mod">
          <ac:chgData name="吉澤 開" userId="03c174eacf7b5b0e" providerId="LiveId" clId="{989680E8-FAB5-43D3-8F39-F93E605E6A82}" dt="2023-02-03T10:24:14.843" v="21882" actId="478"/>
          <ac:spMkLst>
            <pc:docMk/>
            <pc:sldMk cId="3472068466" sldId="637"/>
            <ac:spMk id="14" creationId="{8ACFD078-CD58-6996-BCA5-D20B84085DDA}"/>
          </ac:spMkLst>
        </pc:spChg>
        <pc:spChg chg="del mod">
          <ac:chgData name="吉澤 開" userId="03c174eacf7b5b0e" providerId="LiveId" clId="{989680E8-FAB5-43D3-8F39-F93E605E6A82}" dt="2023-02-03T10:24:14.843" v="21882" actId="478"/>
          <ac:spMkLst>
            <pc:docMk/>
            <pc:sldMk cId="3472068466" sldId="637"/>
            <ac:spMk id="18" creationId="{1062BE1D-1016-463B-A2D6-F93F1CE7D57B}"/>
          </ac:spMkLst>
        </pc:spChg>
        <pc:spChg chg="del mod">
          <ac:chgData name="吉澤 開" userId="03c174eacf7b5b0e" providerId="LiveId" clId="{989680E8-FAB5-43D3-8F39-F93E605E6A82}" dt="2023-02-03T10:24:14.843" v="21882" actId="478"/>
          <ac:spMkLst>
            <pc:docMk/>
            <pc:sldMk cId="3472068466" sldId="637"/>
            <ac:spMk id="19" creationId="{A76AD8D5-EBCB-AAD8-CD50-24C0B2FE58FB}"/>
          </ac:spMkLst>
        </pc:spChg>
        <pc:spChg chg="add del mod">
          <ac:chgData name="吉澤 開" userId="03c174eacf7b5b0e" providerId="LiveId" clId="{989680E8-FAB5-43D3-8F39-F93E605E6A82}" dt="2023-02-03T10:24:43.954" v="21885" actId="478"/>
          <ac:spMkLst>
            <pc:docMk/>
            <pc:sldMk cId="3472068466" sldId="637"/>
            <ac:spMk id="20" creationId="{C25EDF96-41FD-D251-2B56-1FE83B8B740C}"/>
          </ac:spMkLst>
        </pc:spChg>
        <pc:spChg chg="del mod">
          <ac:chgData name="吉澤 開" userId="03c174eacf7b5b0e" providerId="LiveId" clId="{989680E8-FAB5-43D3-8F39-F93E605E6A82}" dt="2023-02-03T10:24:14.843" v="21882" actId="478"/>
          <ac:spMkLst>
            <pc:docMk/>
            <pc:sldMk cId="3472068466" sldId="637"/>
            <ac:spMk id="21" creationId="{5A943F1A-FF74-ED64-44C1-4B6EDAB9B626}"/>
          </ac:spMkLst>
        </pc:spChg>
        <pc:spChg chg="del mod">
          <ac:chgData name="吉澤 開" userId="03c174eacf7b5b0e" providerId="LiveId" clId="{989680E8-FAB5-43D3-8F39-F93E605E6A82}" dt="2023-02-03T10:24:14.843" v="21882" actId="478"/>
          <ac:spMkLst>
            <pc:docMk/>
            <pc:sldMk cId="3472068466" sldId="637"/>
            <ac:spMk id="29" creationId="{D904B6CA-8CA1-7D69-D3D9-8EB175A75BF6}"/>
          </ac:spMkLst>
        </pc:spChg>
        <pc:spChg chg="del mod">
          <ac:chgData name="吉澤 開" userId="03c174eacf7b5b0e" providerId="LiveId" clId="{989680E8-FAB5-43D3-8F39-F93E605E6A82}" dt="2023-02-03T10:24:14.843" v="21882" actId="478"/>
          <ac:spMkLst>
            <pc:docMk/>
            <pc:sldMk cId="3472068466" sldId="637"/>
            <ac:spMk id="30" creationId="{2B6D0D46-BC73-5620-E725-0734D3ABD70D}"/>
          </ac:spMkLst>
        </pc:spChg>
        <pc:spChg chg="del mod">
          <ac:chgData name="吉澤 開" userId="03c174eacf7b5b0e" providerId="LiveId" clId="{989680E8-FAB5-43D3-8F39-F93E605E6A82}" dt="2023-02-03T10:24:14.843" v="21882" actId="478"/>
          <ac:spMkLst>
            <pc:docMk/>
            <pc:sldMk cId="3472068466" sldId="637"/>
            <ac:spMk id="31" creationId="{3FAE0EA1-B838-8F06-60C1-9721718F19E1}"/>
          </ac:spMkLst>
        </pc:spChg>
        <pc:spChg chg="del mod">
          <ac:chgData name="吉澤 開" userId="03c174eacf7b5b0e" providerId="LiveId" clId="{989680E8-FAB5-43D3-8F39-F93E605E6A82}" dt="2023-02-03T10:24:14.843" v="21882" actId="478"/>
          <ac:spMkLst>
            <pc:docMk/>
            <pc:sldMk cId="3472068466" sldId="637"/>
            <ac:spMk id="32" creationId="{0159000C-1B4B-3256-0CCA-8D4430F58CF9}"/>
          </ac:spMkLst>
        </pc:spChg>
        <pc:spChg chg="add mod">
          <ac:chgData name="吉澤 開" userId="03c174eacf7b5b0e" providerId="LiveId" clId="{989680E8-FAB5-43D3-8F39-F93E605E6A82}" dt="2023-02-03T11:19:22.819" v="25174" actId="1076"/>
          <ac:spMkLst>
            <pc:docMk/>
            <pc:sldMk cId="3472068466" sldId="637"/>
            <ac:spMk id="33" creationId="{98DC7ADA-65FA-91C5-F3B5-047FF268D731}"/>
          </ac:spMkLst>
        </pc:spChg>
        <pc:spChg chg="add mod">
          <ac:chgData name="吉澤 開" userId="03c174eacf7b5b0e" providerId="LiveId" clId="{989680E8-FAB5-43D3-8F39-F93E605E6A82}" dt="2023-02-03T11:19:22.819" v="25174" actId="1076"/>
          <ac:spMkLst>
            <pc:docMk/>
            <pc:sldMk cId="3472068466" sldId="637"/>
            <ac:spMk id="34" creationId="{86AD8070-6CBC-3EC6-B966-CFFCC6877D3C}"/>
          </ac:spMkLst>
        </pc:spChg>
        <pc:spChg chg="del mod">
          <ac:chgData name="吉澤 開" userId="03c174eacf7b5b0e" providerId="LiveId" clId="{989680E8-FAB5-43D3-8F39-F93E605E6A82}" dt="2023-02-03T10:24:14.843" v="21882" actId="478"/>
          <ac:spMkLst>
            <pc:docMk/>
            <pc:sldMk cId="3472068466" sldId="637"/>
            <ac:spMk id="35" creationId="{8C8D4081-EA9D-A906-9E00-947C837C16F8}"/>
          </ac:spMkLst>
        </pc:spChg>
        <pc:spChg chg="del mod">
          <ac:chgData name="吉澤 開" userId="03c174eacf7b5b0e" providerId="LiveId" clId="{989680E8-FAB5-43D3-8F39-F93E605E6A82}" dt="2023-02-03T10:24:14.843" v="21882" actId="478"/>
          <ac:spMkLst>
            <pc:docMk/>
            <pc:sldMk cId="3472068466" sldId="637"/>
            <ac:spMk id="36" creationId="{97ED9630-6776-1324-A992-2AF480E2876A}"/>
          </ac:spMkLst>
        </pc:spChg>
        <pc:spChg chg="add mod">
          <ac:chgData name="吉澤 開" userId="03c174eacf7b5b0e" providerId="LiveId" clId="{989680E8-FAB5-43D3-8F39-F93E605E6A82}" dt="2023-02-03T11:19:22.819" v="25174" actId="1076"/>
          <ac:spMkLst>
            <pc:docMk/>
            <pc:sldMk cId="3472068466" sldId="637"/>
            <ac:spMk id="37" creationId="{8CE871AE-EA5B-AF40-B4FE-70A4B648E44D}"/>
          </ac:spMkLst>
        </pc:spChg>
        <pc:spChg chg="add mod">
          <ac:chgData name="吉澤 開" userId="03c174eacf7b5b0e" providerId="LiveId" clId="{989680E8-FAB5-43D3-8F39-F93E605E6A82}" dt="2023-02-03T11:19:22.819" v="25174" actId="1076"/>
          <ac:spMkLst>
            <pc:docMk/>
            <pc:sldMk cId="3472068466" sldId="637"/>
            <ac:spMk id="38" creationId="{60533784-12CF-9B13-9807-EC29FF0E05BF}"/>
          </ac:spMkLst>
        </pc:spChg>
        <pc:spChg chg="del mod">
          <ac:chgData name="吉澤 開" userId="03c174eacf7b5b0e" providerId="LiveId" clId="{989680E8-FAB5-43D3-8F39-F93E605E6A82}" dt="2023-02-03T10:24:14.843" v="21882" actId="478"/>
          <ac:spMkLst>
            <pc:docMk/>
            <pc:sldMk cId="3472068466" sldId="637"/>
            <ac:spMk id="39" creationId="{EF826D38-CE20-5D66-0446-ECA43F8F73B7}"/>
          </ac:spMkLst>
        </pc:spChg>
        <pc:spChg chg="add mod">
          <ac:chgData name="吉澤 開" userId="03c174eacf7b5b0e" providerId="LiveId" clId="{989680E8-FAB5-43D3-8F39-F93E605E6A82}" dt="2023-02-03T11:19:22.819" v="25174" actId="1076"/>
          <ac:spMkLst>
            <pc:docMk/>
            <pc:sldMk cId="3472068466" sldId="637"/>
            <ac:spMk id="40" creationId="{A0A1EB50-BDCF-7760-4310-2408F08946BD}"/>
          </ac:spMkLst>
        </pc:spChg>
        <pc:spChg chg="del mod">
          <ac:chgData name="吉澤 開" userId="03c174eacf7b5b0e" providerId="LiveId" clId="{989680E8-FAB5-43D3-8F39-F93E605E6A82}" dt="2023-02-03T10:24:14.843" v="21882" actId="478"/>
          <ac:spMkLst>
            <pc:docMk/>
            <pc:sldMk cId="3472068466" sldId="637"/>
            <ac:spMk id="42" creationId="{DAFDF950-CDFC-00BD-4725-B8DBCE0B6A83}"/>
          </ac:spMkLst>
        </pc:spChg>
        <pc:spChg chg="add mod">
          <ac:chgData name="吉澤 開" userId="03c174eacf7b5b0e" providerId="LiveId" clId="{989680E8-FAB5-43D3-8F39-F93E605E6A82}" dt="2023-02-03T11:19:22.819" v="25174" actId="1076"/>
          <ac:spMkLst>
            <pc:docMk/>
            <pc:sldMk cId="3472068466" sldId="637"/>
            <ac:spMk id="43" creationId="{638C3E00-23C3-6352-F412-733D7CFF48DF}"/>
          </ac:spMkLst>
        </pc:spChg>
        <pc:spChg chg="add mod">
          <ac:chgData name="吉澤 開" userId="03c174eacf7b5b0e" providerId="LiveId" clId="{989680E8-FAB5-43D3-8F39-F93E605E6A82}" dt="2023-02-03T11:19:22.819" v="25174" actId="1076"/>
          <ac:spMkLst>
            <pc:docMk/>
            <pc:sldMk cId="3472068466" sldId="637"/>
            <ac:spMk id="44" creationId="{9AD598F9-2C05-5AD5-D05E-0F4D2E420B94}"/>
          </ac:spMkLst>
        </pc:spChg>
        <pc:spChg chg="del mod">
          <ac:chgData name="吉澤 開" userId="03c174eacf7b5b0e" providerId="LiveId" clId="{989680E8-FAB5-43D3-8F39-F93E605E6A82}" dt="2023-02-03T10:24:14.843" v="21882" actId="478"/>
          <ac:spMkLst>
            <pc:docMk/>
            <pc:sldMk cId="3472068466" sldId="637"/>
            <ac:spMk id="45" creationId="{D1F36C8A-96A8-D99E-470E-B868841B924A}"/>
          </ac:spMkLst>
        </pc:spChg>
        <pc:spChg chg="del mod">
          <ac:chgData name="吉澤 開" userId="03c174eacf7b5b0e" providerId="LiveId" clId="{989680E8-FAB5-43D3-8F39-F93E605E6A82}" dt="2023-02-03T10:24:14.843" v="21882" actId="478"/>
          <ac:spMkLst>
            <pc:docMk/>
            <pc:sldMk cId="3472068466" sldId="637"/>
            <ac:spMk id="46" creationId="{37AEE0FC-2282-3A05-C8EA-A6C3F6FEF7EE}"/>
          </ac:spMkLst>
        </pc:spChg>
        <pc:spChg chg="add mod">
          <ac:chgData name="吉澤 開" userId="03c174eacf7b5b0e" providerId="LiveId" clId="{989680E8-FAB5-43D3-8F39-F93E605E6A82}" dt="2023-02-03T11:19:22.819" v="25174" actId="1076"/>
          <ac:spMkLst>
            <pc:docMk/>
            <pc:sldMk cId="3472068466" sldId="637"/>
            <ac:spMk id="48" creationId="{806AB31D-01FA-CD4B-8B70-867FE8CDF67E}"/>
          </ac:spMkLst>
        </pc:spChg>
        <pc:spChg chg="add mod">
          <ac:chgData name="吉澤 開" userId="03c174eacf7b5b0e" providerId="LiveId" clId="{989680E8-FAB5-43D3-8F39-F93E605E6A82}" dt="2023-02-03T11:19:22.819" v="25174" actId="1076"/>
          <ac:spMkLst>
            <pc:docMk/>
            <pc:sldMk cId="3472068466" sldId="637"/>
            <ac:spMk id="49" creationId="{8A789679-AD2C-6BC0-AE8C-3E9FAD05BAEB}"/>
          </ac:spMkLst>
        </pc:spChg>
        <pc:spChg chg="add mod">
          <ac:chgData name="吉澤 開" userId="03c174eacf7b5b0e" providerId="LiveId" clId="{989680E8-FAB5-43D3-8F39-F93E605E6A82}" dt="2023-02-03T11:19:22.819" v="25174" actId="1076"/>
          <ac:spMkLst>
            <pc:docMk/>
            <pc:sldMk cId="3472068466" sldId="637"/>
            <ac:spMk id="50" creationId="{70804E62-8CBD-DC47-DDA3-D1A65FF88581}"/>
          </ac:spMkLst>
        </pc:spChg>
        <pc:spChg chg="add mod">
          <ac:chgData name="吉澤 開" userId="03c174eacf7b5b0e" providerId="LiveId" clId="{989680E8-FAB5-43D3-8F39-F93E605E6A82}" dt="2023-02-03T11:19:22.819" v="25174" actId="1076"/>
          <ac:spMkLst>
            <pc:docMk/>
            <pc:sldMk cId="3472068466" sldId="637"/>
            <ac:spMk id="58" creationId="{CC607E3A-215F-EF43-6D96-DB52B2678083}"/>
          </ac:spMkLst>
        </pc:spChg>
        <pc:spChg chg="add mod">
          <ac:chgData name="吉澤 開" userId="03c174eacf7b5b0e" providerId="LiveId" clId="{989680E8-FAB5-43D3-8F39-F93E605E6A82}" dt="2023-02-03T11:19:22.819" v="25174" actId="1076"/>
          <ac:spMkLst>
            <pc:docMk/>
            <pc:sldMk cId="3472068466" sldId="637"/>
            <ac:spMk id="59" creationId="{C103A57A-4BF1-1408-1516-EF8C2FE4962F}"/>
          </ac:spMkLst>
        </pc:spChg>
        <pc:spChg chg="add mod">
          <ac:chgData name="吉澤 開" userId="03c174eacf7b5b0e" providerId="LiveId" clId="{989680E8-FAB5-43D3-8F39-F93E605E6A82}" dt="2023-02-03T11:19:22.819" v="25174" actId="1076"/>
          <ac:spMkLst>
            <pc:docMk/>
            <pc:sldMk cId="3472068466" sldId="637"/>
            <ac:spMk id="60" creationId="{1B060397-B6F5-3FBD-70D9-ED76A5936924}"/>
          </ac:spMkLst>
        </pc:spChg>
        <pc:spChg chg="add mod">
          <ac:chgData name="吉澤 開" userId="03c174eacf7b5b0e" providerId="LiveId" clId="{989680E8-FAB5-43D3-8F39-F93E605E6A82}" dt="2023-02-03T11:19:22.819" v="25174" actId="1076"/>
          <ac:spMkLst>
            <pc:docMk/>
            <pc:sldMk cId="3472068466" sldId="637"/>
            <ac:spMk id="61" creationId="{E3138C8C-F7FF-A340-EC03-F07A45AA49FB}"/>
          </ac:spMkLst>
        </pc:spChg>
        <pc:spChg chg="add mod">
          <ac:chgData name="吉澤 開" userId="03c174eacf7b5b0e" providerId="LiveId" clId="{989680E8-FAB5-43D3-8F39-F93E605E6A82}" dt="2023-02-03T11:19:22.819" v="25174" actId="1076"/>
          <ac:spMkLst>
            <pc:docMk/>
            <pc:sldMk cId="3472068466" sldId="637"/>
            <ac:spMk id="62" creationId="{2DF99175-5DC1-5390-9D33-A3C4DBC9AD25}"/>
          </ac:spMkLst>
        </pc:spChg>
        <pc:spChg chg="add mod">
          <ac:chgData name="吉澤 開" userId="03c174eacf7b5b0e" providerId="LiveId" clId="{989680E8-FAB5-43D3-8F39-F93E605E6A82}" dt="2023-02-03T11:19:22.819" v="25174" actId="1076"/>
          <ac:spMkLst>
            <pc:docMk/>
            <pc:sldMk cId="3472068466" sldId="637"/>
            <ac:spMk id="63" creationId="{ABD82C1D-7778-4164-2D9C-4E0BF99D1633}"/>
          </ac:spMkLst>
        </pc:spChg>
        <pc:spChg chg="add mod">
          <ac:chgData name="吉澤 開" userId="03c174eacf7b5b0e" providerId="LiveId" clId="{989680E8-FAB5-43D3-8F39-F93E605E6A82}" dt="2023-02-03T11:19:22.819" v="25174" actId="1076"/>
          <ac:spMkLst>
            <pc:docMk/>
            <pc:sldMk cId="3472068466" sldId="637"/>
            <ac:spMk id="64" creationId="{5BF3687C-7EEF-A457-2FD5-7ACFBB4D6BE4}"/>
          </ac:spMkLst>
        </pc:spChg>
        <pc:spChg chg="add mod">
          <ac:chgData name="吉澤 開" userId="03c174eacf7b5b0e" providerId="LiveId" clId="{989680E8-FAB5-43D3-8F39-F93E605E6A82}" dt="2023-02-03T11:19:22.819" v="25174" actId="1076"/>
          <ac:spMkLst>
            <pc:docMk/>
            <pc:sldMk cId="3472068466" sldId="637"/>
            <ac:spMk id="65" creationId="{75E04161-4093-45BB-020E-54EA4A467EBD}"/>
          </ac:spMkLst>
        </pc:spChg>
        <pc:spChg chg="add mod">
          <ac:chgData name="吉澤 開" userId="03c174eacf7b5b0e" providerId="LiveId" clId="{989680E8-FAB5-43D3-8F39-F93E605E6A82}" dt="2023-02-03T11:19:22.819" v="25174" actId="1076"/>
          <ac:spMkLst>
            <pc:docMk/>
            <pc:sldMk cId="3472068466" sldId="637"/>
            <ac:spMk id="66" creationId="{C675AE3B-506E-753D-BAC6-98EB70DC2CBC}"/>
          </ac:spMkLst>
        </pc:spChg>
        <pc:spChg chg="add mod">
          <ac:chgData name="吉澤 開" userId="03c174eacf7b5b0e" providerId="LiveId" clId="{989680E8-FAB5-43D3-8F39-F93E605E6A82}" dt="2023-02-03T11:19:22.819" v="25174" actId="1076"/>
          <ac:spMkLst>
            <pc:docMk/>
            <pc:sldMk cId="3472068466" sldId="637"/>
            <ac:spMk id="67" creationId="{8437CC53-F1CE-C57B-9320-310E921BF3DC}"/>
          </ac:spMkLst>
        </pc:spChg>
        <pc:spChg chg="add mod">
          <ac:chgData name="吉澤 開" userId="03c174eacf7b5b0e" providerId="LiveId" clId="{989680E8-FAB5-43D3-8F39-F93E605E6A82}" dt="2023-02-03T11:19:22.819" v="25174" actId="1076"/>
          <ac:spMkLst>
            <pc:docMk/>
            <pc:sldMk cId="3472068466" sldId="637"/>
            <ac:spMk id="68" creationId="{529FF19D-DE72-78B1-5ABD-0B4EB057D505}"/>
          </ac:spMkLst>
        </pc:spChg>
        <pc:cxnChg chg="del mod">
          <ac:chgData name="吉澤 開" userId="03c174eacf7b5b0e" providerId="LiveId" clId="{989680E8-FAB5-43D3-8F39-F93E605E6A82}" dt="2023-02-03T10:24:14.843" v="21882" actId="478"/>
          <ac:cxnSpMkLst>
            <pc:docMk/>
            <pc:sldMk cId="3472068466" sldId="637"/>
            <ac:cxnSpMk id="12" creationId="{A1B1550D-071F-8E99-2955-E542F4202050}"/>
          </ac:cxnSpMkLst>
        </pc:cxnChg>
        <pc:cxnChg chg="del mod">
          <ac:chgData name="吉澤 開" userId="03c174eacf7b5b0e" providerId="LiveId" clId="{989680E8-FAB5-43D3-8F39-F93E605E6A82}" dt="2023-02-03T10:24:14.843" v="21882" actId="478"/>
          <ac:cxnSpMkLst>
            <pc:docMk/>
            <pc:sldMk cId="3472068466" sldId="637"/>
            <ac:cxnSpMk id="17" creationId="{D2BCED19-7DEC-D1E3-12F5-6E8311A1EA26}"/>
          </ac:cxnSpMkLst>
        </pc:cxnChg>
        <pc:cxnChg chg="del mod">
          <ac:chgData name="吉澤 開" userId="03c174eacf7b5b0e" providerId="LiveId" clId="{989680E8-FAB5-43D3-8F39-F93E605E6A82}" dt="2023-02-03T10:24:14.843" v="21882" actId="478"/>
          <ac:cxnSpMkLst>
            <pc:docMk/>
            <pc:sldMk cId="3472068466" sldId="637"/>
            <ac:cxnSpMk id="22" creationId="{6DCF8BD8-44CB-ED9B-2C20-0F2D8CFA9427}"/>
          </ac:cxnSpMkLst>
        </pc:cxnChg>
        <pc:cxnChg chg="del mod">
          <ac:chgData name="吉澤 開" userId="03c174eacf7b5b0e" providerId="LiveId" clId="{989680E8-FAB5-43D3-8F39-F93E605E6A82}" dt="2023-02-03T10:24:14.843" v="21882" actId="478"/>
          <ac:cxnSpMkLst>
            <pc:docMk/>
            <pc:sldMk cId="3472068466" sldId="637"/>
            <ac:cxnSpMk id="23" creationId="{9EBB8B8A-8044-F043-A62B-E270F8E9E487}"/>
          </ac:cxnSpMkLst>
        </pc:cxnChg>
        <pc:cxnChg chg="del mod">
          <ac:chgData name="吉澤 開" userId="03c174eacf7b5b0e" providerId="LiveId" clId="{989680E8-FAB5-43D3-8F39-F93E605E6A82}" dt="2023-02-03T10:24:14.843" v="21882" actId="478"/>
          <ac:cxnSpMkLst>
            <pc:docMk/>
            <pc:sldMk cId="3472068466" sldId="637"/>
            <ac:cxnSpMk id="24" creationId="{E888AB26-F640-3458-2216-60ED4534D173}"/>
          </ac:cxnSpMkLst>
        </pc:cxnChg>
        <pc:cxnChg chg="del mod">
          <ac:chgData name="吉澤 開" userId="03c174eacf7b5b0e" providerId="LiveId" clId="{989680E8-FAB5-43D3-8F39-F93E605E6A82}" dt="2023-02-03T10:24:14.843" v="21882" actId="478"/>
          <ac:cxnSpMkLst>
            <pc:docMk/>
            <pc:sldMk cId="3472068466" sldId="637"/>
            <ac:cxnSpMk id="25" creationId="{0D433433-2AAE-1306-05A6-B20A43FDACDA}"/>
          </ac:cxnSpMkLst>
        </pc:cxnChg>
        <pc:cxnChg chg="del mod">
          <ac:chgData name="吉澤 開" userId="03c174eacf7b5b0e" providerId="LiveId" clId="{989680E8-FAB5-43D3-8F39-F93E605E6A82}" dt="2023-02-03T10:24:14.843" v="21882" actId="478"/>
          <ac:cxnSpMkLst>
            <pc:docMk/>
            <pc:sldMk cId="3472068466" sldId="637"/>
            <ac:cxnSpMk id="26" creationId="{A6BC5B64-88B1-9484-5405-DED426521946}"/>
          </ac:cxnSpMkLst>
        </pc:cxnChg>
        <pc:cxnChg chg="del mod">
          <ac:chgData name="吉澤 開" userId="03c174eacf7b5b0e" providerId="LiveId" clId="{989680E8-FAB5-43D3-8F39-F93E605E6A82}" dt="2023-02-03T10:24:14.843" v="21882" actId="478"/>
          <ac:cxnSpMkLst>
            <pc:docMk/>
            <pc:sldMk cId="3472068466" sldId="637"/>
            <ac:cxnSpMk id="27" creationId="{28561E28-73A2-1618-26E9-B09E1FECA9A9}"/>
          </ac:cxnSpMkLst>
        </pc:cxnChg>
        <pc:cxnChg chg="del mod">
          <ac:chgData name="吉澤 開" userId="03c174eacf7b5b0e" providerId="LiveId" clId="{989680E8-FAB5-43D3-8F39-F93E605E6A82}" dt="2023-02-03T10:24:14.843" v="21882" actId="478"/>
          <ac:cxnSpMkLst>
            <pc:docMk/>
            <pc:sldMk cId="3472068466" sldId="637"/>
            <ac:cxnSpMk id="28" creationId="{40CECC76-99C8-EA38-D78A-1DCF8D8482BC}"/>
          </ac:cxnSpMkLst>
        </pc:cxnChg>
        <pc:cxnChg chg="add mod">
          <ac:chgData name="吉澤 開" userId="03c174eacf7b5b0e" providerId="LiveId" clId="{989680E8-FAB5-43D3-8F39-F93E605E6A82}" dt="2023-02-03T11:19:22.819" v="25174" actId="1076"/>
          <ac:cxnSpMkLst>
            <pc:docMk/>
            <pc:sldMk cId="3472068466" sldId="637"/>
            <ac:cxnSpMk id="41" creationId="{3CB53D98-E9B9-338F-54DD-C1986B85D76C}"/>
          </ac:cxnSpMkLst>
        </pc:cxnChg>
        <pc:cxnChg chg="add mod">
          <ac:chgData name="吉澤 開" userId="03c174eacf7b5b0e" providerId="LiveId" clId="{989680E8-FAB5-43D3-8F39-F93E605E6A82}" dt="2023-02-03T11:19:22.819" v="25174" actId="1076"/>
          <ac:cxnSpMkLst>
            <pc:docMk/>
            <pc:sldMk cId="3472068466" sldId="637"/>
            <ac:cxnSpMk id="47" creationId="{BAFCC07F-A7EF-D340-3770-8512BE92A5E6}"/>
          </ac:cxnSpMkLst>
        </pc:cxnChg>
        <pc:cxnChg chg="add mod">
          <ac:chgData name="吉澤 開" userId="03c174eacf7b5b0e" providerId="LiveId" clId="{989680E8-FAB5-43D3-8F39-F93E605E6A82}" dt="2023-02-03T11:19:22.819" v="25174" actId="1076"/>
          <ac:cxnSpMkLst>
            <pc:docMk/>
            <pc:sldMk cId="3472068466" sldId="637"/>
            <ac:cxnSpMk id="51" creationId="{186EB0D3-D4F6-CE48-4E28-420E582E2F03}"/>
          </ac:cxnSpMkLst>
        </pc:cxnChg>
        <pc:cxnChg chg="add mod">
          <ac:chgData name="吉澤 開" userId="03c174eacf7b5b0e" providerId="LiveId" clId="{989680E8-FAB5-43D3-8F39-F93E605E6A82}" dt="2023-02-03T11:19:22.819" v="25174" actId="1076"/>
          <ac:cxnSpMkLst>
            <pc:docMk/>
            <pc:sldMk cId="3472068466" sldId="637"/>
            <ac:cxnSpMk id="52" creationId="{7B8854A5-04A8-CD75-36D8-A28D14B6613F}"/>
          </ac:cxnSpMkLst>
        </pc:cxnChg>
        <pc:cxnChg chg="add mod">
          <ac:chgData name="吉澤 開" userId="03c174eacf7b5b0e" providerId="LiveId" clId="{989680E8-FAB5-43D3-8F39-F93E605E6A82}" dt="2023-02-03T11:19:22.819" v="25174" actId="1076"/>
          <ac:cxnSpMkLst>
            <pc:docMk/>
            <pc:sldMk cId="3472068466" sldId="637"/>
            <ac:cxnSpMk id="53" creationId="{9743DE31-1F14-81B5-68FF-7E9F9CFC2159}"/>
          </ac:cxnSpMkLst>
        </pc:cxnChg>
        <pc:cxnChg chg="add mod">
          <ac:chgData name="吉澤 開" userId="03c174eacf7b5b0e" providerId="LiveId" clId="{989680E8-FAB5-43D3-8F39-F93E605E6A82}" dt="2023-02-03T11:19:22.819" v="25174" actId="1076"/>
          <ac:cxnSpMkLst>
            <pc:docMk/>
            <pc:sldMk cId="3472068466" sldId="637"/>
            <ac:cxnSpMk id="54" creationId="{0732F7DE-9363-9418-FFD5-9E6BE59995F5}"/>
          </ac:cxnSpMkLst>
        </pc:cxnChg>
        <pc:cxnChg chg="add mod">
          <ac:chgData name="吉澤 開" userId="03c174eacf7b5b0e" providerId="LiveId" clId="{989680E8-FAB5-43D3-8F39-F93E605E6A82}" dt="2023-02-03T11:19:22.819" v="25174" actId="1076"/>
          <ac:cxnSpMkLst>
            <pc:docMk/>
            <pc:sldMk cId="3472068466" sldId="637"/>
            <ac:cxnSpMk id="55" creationId="{B75324D9-3710-DA42-6B26-281147735514}"/>
          </ac:cxnSpMkLst>
        </pc:cxnChg>
        <pc:cxnChg chg="add mod">
          <ac:chgData name="吉澤 開" userId="03c174eacf7b5b0e" providerId="LiveId" clId="{989680E8-FAB5-43D3-8F39-F93E605E6A82}" dt="2023-02-03T11:19:22.819" v="25174" actId="1076"/>
          <ac:cxnSpMkLst>
            <pc:docMk/>
            <pc:sldMk cId="3472068466" sldId="637"/>
            <ac:cxnSpMk id="56" creationId="{F710A5A9-8F64-5AAE-92EC-236B7289A509}"/>
          </ac:cxnSpMkLst>
        </pc:cxnChg>
        <pc:cxnChg chg="add mod">
          <ac:chgData name="吉澤 開" userId="03c174eacf7b5b0e" providerId="LiveId" clId="{989680E8-FAB5-43D3-8F39-F93E605E6A82}" dt="2023-02-03T11:19:22.819" v="25174" actId="1076"/>
          <ac:cxnSpMkLst>
            <pc:docMk/>
            <pc:sldMk cId="3472068466" sldId="637"/>
            <ac:cxnSpMk id="57" creationId="{FB597DAD-F1E7-B1A5-F48A-22519FB93553}"/>
          </ac:cxnSpMkLst>
        </pc:cxnChg>
      </pc:sldChg>
      <pc:sldChg chg="new del">
        <pc:chgData name="吉澤 開" userId="03c174eacf7b5b0e" providerId="LiveId" clId="{989680E8-FAB5-43D3-8F39-F93E605E6A82}" dt="2023-02-02T09:35:46.674" v="14743" actId="47"/>
        <pc:sldMkLst>
          <pc:docMk/>
          <pc:sldMk cId="1400910574" sldId="638"/>
        </pc:sldMkLst>
      </pc:sldChg>
      <pc:sldChg chg="modSp new del mod">
        <pc:chgData name="吉澤 開" userId="03c174eacf7b5b0e" providerId="LiveId" clId="{989680E8-FAB5-43D3-8F39-F93E605E6A82}" dt="2023-02-03T10:40:07.556" v="22803" actId="47"/>
        <pc:sldMkLst>
          <pc:docMk/>
          <pc:sldMk cId="1751037072" sldId="638"/>
        </pc:sldMkLst>
        <pc:spChg chg="mod">
          <ac:chgData name="吉澤 開" userId="03c174eacf7b5b0e" providerId="LiveId" clId="{989680E8-FAB5-43D3-8F39-F93E605E6A82}" dt="2023-02-02T10:10:55.815" v="15041"/>
          <ac:spMkLst>
            <pc:docMk/>
            <pc:sldMk cId="1751037072" sldId="638"/>
            <ac:spMk id="4" creationId="{D438251A-E279-ECEE-CCBC-AA85180FCB06}"/>
          </ac:spMkLst>
        </pc:spChg>
      </pc:sldChg>
      <pc:sldChg chg="new del">
        <pc:chgData name="吉澤 開" userId="03c174eacf7b5b0e" providerId="LiveId" clId="{989680E8-FAB5-43D3-8F39-F93E605E6A82}" dt="2023-02-02T09:32:02.353" v="14741" actId="47"/>
        <pc:sldMkLst>
          <pc:docMk/>
          <pc:sldMk cId="3540006663" sldId="638"/>
        </pc:sldMkLst>
      </pc:sldChg>
      <pc:sldChg chg="modSp add del mod modNotesTx">
        <pc:chgData name="吉澤 開" userId="03c174eacf7b5b0e" providerId="LiveId" clId="{989680E8-FAB5-43D3-8F39-F93E605E6A82}" dt="2023-02-03T11:39:42.705" v="26057" actId="47"/>
        <pc:sldMkLst>
          <pc:docMk/>
          <pc:sldMk cId="1755347334" sldId="639"/>
        </pc:sldMkLst>
        <pc:spChg chg="mod">
          <ac:chgData name="吉澤 開" userId="03c174eacf7b5b0e" providerId="LiveId" clId="{989680E8-FAB5-43D3-8F39-F93E605E6A82}" dt="2023-02-03T11:27:53.814" v="25367" actId="20577"/>
          <ac:spMkLst>
            <pc:docMk/>
            <pc:sldMk cId="1755347334" sldId="639"/>
            <ac:spMk id="3" creationId="{00000000-0000-0000-0000-000000000000}"/>
          </ac:spMkLst>
        </pc:spChg>
      </pc:sldChg>
      <pc:sldChg chg="modSp new del mod">
        <pc:chgData name="吉澤 開" userId="03c174eacf7b5b0e" providerId="LiveId" clId="{989680E8-FAB5-43D3-8F39-F93E605E6A82}" dt="2023-02-03T06:29:58.669" v="15803" actId="47"/>
        <pc:sldMkLst>
          <pc:docMk/>
          <pc:sldMk cId="4213284706" sldId="639"/>
        </pc:sldMkLst>
        <pc:spChg chg="mod">
          <ac:chgData name="吉澤 開" userId="03c174eacf7b5b0e" providerId="LiveId" clId="{989680E8-FAB5-43D3-8F39-F93E605E6A82}" dt="2023-02-02T11:28:47.126" v="15111" actId="20577"/>
          <ac:spMkLst>
            <pc:docMk/>
            <pc:sldMk cId="4213284706" sldId="639"/>
            <ac:spMk id="4" creationId="{48A82D6D-47A4-67E6-8C24-91AB4EDBC5B2}"/>
          </ac:spMkLst>
        </pc:spChg>
      </pc:sldChg>
      <pc:sldChg chg="delSp modSp add del mod">
        <pc:chgData name="吉澤 開" userId="03c174eacf7b5b0e" providerId="LiveId" clId="{989680E8-FAB5-43D3-8F39-F93E605E6A82}" dt="2023-02-02T20:13:20.190" v="15307" actId="47"/>
        <pc:sldMkLst>
          <pc:docMk/>
          <pc:sldMk cId="324219811" sldId="640"/>
        </pc:sldMkLst>
        <pc:spChg chg="del mod">
          <ac:chgData name="吉澤 開" userId="03c174eacf7b5b0e" providerId="LiveId" clId="{989680E8-FAB5-43D3-8F39-F93E605E6A82}" dt="2023-02-02T20:12:48.418" v="15306" actId="478"/>
          <ac:spMkLst>
            <pc:docMk/>
            <pc:sldMk cId="324219811" sldId="640"/>
            <ac:spMk id="3" creationId="{68F47DBA-3483-83E1-2D48-B9DA7EDC6796}"/>
          </ac:spMkLst>
        </pc:spChg>
        <pc:spChg chg="del mod">
          <ac:chgData name="吉澤 開" userId="03c174eacf7b5b0e" providerId="LiveId" clId="{989680E8-FAB5-43D3-8F39-F93E605E6A82}" dt="2023-02-02T20:10:31.729" v="15304" actId="478"/>
          <ac:spMkLst>
            <pc:docMk/>
            <pc:sldMk cId="324219811" sldId="640"/>
            <ac:spMk id="4" creationId="{634F7BE9-7EE5-92BC-B8FE-D6B229D28295}"/>
          </ac:spMkLst>
        </pc:spChg>
        <pc:spChg chg="mod">
          <ac:chgData name="吉澤 開" userId="03c174eacf7b5b0e" providerId="LiveId" clId="{989680E8-FAB5-43D3-8F39-F93E605E6A82}" dt="2023-02-02T20:10:39.087" v="15305" actId="1076"/>
          <ac:spMkLst>
            <pc:docMk/>
            <pc:sldMk cId="324219811" sldId="640"/>
            <ac:spMk id="5" creationId="{EA1AC3AB-D48A-4F11-8E83-0D647D5A8C21}"/>
          </ac:spMkLst>
        </pc:spChg>
        <pc:spChg chg="mod">
          <ac:chgData name="吉澤 開" userId="03c174eacf7b5b0e" providerId="LiveId" clId="{989680E8-FAB5-43D3-8F39-F93E605E6A82}" dt="2023-02-02T20:10:39.087" v="15305" actId="1076"/>
          <ac:spMkLst>
            <pc:docMk/>
            <pc:sldMk cId="324219811" sldId="640"/>
            <ac:spMk id="6" creationId="{458ACFD5-5690-2B87-8EAA-168BB9B0FBFB}"/>
          </ac:spMkLst>
        </pc:spChg>
        <pc:spChg chg="mod">
          <ac:chgData name="吉澤 開" userId="03c174eacf7b5b0e" providerId="LiveId" clId="{989680E8-FAB5-43D3-8F39-F93E605E6A82}" dt="2023-02-02T20:10:39.087" v="15305" actId="1076"/>
          <ac:spMkLst>
            <pc:docMk/>
            <pc:sldMk cId="324219811" sldId="640"/>
            <ac:spMk id="7" creationId="{8F35F19E-BC88-9E7C-8369-7125DB1D96A7}"/>
          </ac:spMkLst>
        </pc:spChg>
        <pc:spChg chg="mod">
          <ac:chgData name="吉澤 開" userId="03c174eacf7b5b0e" providerId="LiveId" clId="{989680E8-FAB5-43D3-8F39-F93E605E6A82}" dt="2023-02-02T20:10:39.087" v="15305" actId="1076"/>
          <ac:spMkLst>
            <pc:docMk/>
            <pc:sldMk cId="324219811" sldId="640"/>
            <ac:spMk id="10" creationId="{4E149579-5C02-6982-E19D-EEE18C756762}"/>
          </ac:spMkLst>
        </pc:spChg>
        <pc:spChg chg="mod">
          <ac:chgData name="吉澤 開" userId="03c174eacf7b5b0e" providerId="LiveId" clId="{989680E8-FAB5-43D3-8F39-F93E605E6A82}" dt="2023-02-02T20:10:39.087" v="15305" actId="1076"/>
          <ac:spMkLst>
            <pc:docMk/>
            <pc:sldMk cId="324219811" sldId="640"/>
            <ac:spMk id="15" creationId="{DC5656AD-06D7-9F18-C67D-AB2414BCF738}"/>
          </ac:spMkLst>
        </pc:spChg>
        <pc:spChg chg="mod">
          <ac:chgData name="吉澤 開" userId="03c174eacf7b5b0e" providerId="LiveId" clId="{989680E8-FAB5-43D3-8F39-F93E605E6A82}" dt="2023-02-02T20:10:39.087" v="15305" actId="1076"/>
          <ac:spMkLst>
            <pc:docMk/>
            <pc:sldMk cId="324219811" sldId="640"/>
            <ac:spMk id="146" creationId="{04CBFF02-4AEE-BABB-FAFB-FCE04A60D2BE}"/>
          </ac:spMkLst>
        </pc:spChg>
        <pc:spChg chg="mod">
          <ac:chgData name="吉澤 開" userId="03c174eacf7b5b0e" providerId="LiveId" clId="{989680E8-FAB5-43D3-8F39-F93E605E6A82}" dt="2023-02-02T20:10:39.087" v="15305" actId="1076"/>
          <ac:spMkLst>
            <pc:docMk/>
            <pc:sldMk cId="324219811" sldId="640"/>
            <ac:spMk id="233" creationId="{A7D54AC2-10FD-CEDB-6452-AEA41B514E03}"/>
          </ac:spMkLst>
        </pc:spChg>
        <pc:spChg chg="mod">
          <ac:chgData name="吉澤 開" userId="03c174eacf7b5b0e" providerId="LiveId" clId="{989680E8-FAB5-43D3-8F39-F93E605E6A82}" dt="2023-02-02T20:10:39.087" v="15305" actId="1076"/>
          <ac:spMkLst>
            <pc:docMk/>
            <pc:sldMk cId="324219811" sldId="640"/>
            <ac:spMk id="234" creationId="{32C79DA0-B057-68F3-8AB1-1E21AE7543AE}"/>
          </ac:spMkLst>
        </pc:spChg>
        <pc:spChg chg="mod">
          <ac:chgData name="吉澤 開" userId="03c174eacf7b5b0e" providerId="LiveId" clId="{989680E8-FAB5-43D3-8F39-F93E605E6A82}" dt="2023-02-02T20:10:39.087" v="15305" actId="1076"/>
          <ac:spMkLst>
            <pc:docMk/>
            <pc:sldMk cId="324219811" sldId="640"/>
            <ac:spMk id="235" creationId="{CA307E68-3186-E4C6-292A-FAD1933BA12C}"/>
          </ac:spMkLst>
        </pc:spChg>
        <pc:spChg chg="mod">
          <ac:chgData name="吉澤 開" userId="03c174eacf7b5b0e" providerId="LiveId" clId="{989680E8-FAB5-43D3-8F39-F93E605E6A82}" dt="2023-02-02T20:10:39.087" v="15305" actId="1076"/>
          <ac:spMkLst>
            <pc:docMk/>
            <pc:sldMk cId="324219811" sldId="640"/>
            <ac:spMk id="236" creationId="{A7CDD807-B9D5-A3BB-C4F9-592376FA9290}"/>
          </ac:spMkLst>
        </pc:spChg>
        <pc:spChg chg="mod">
          <ac:chgData name="吉澤 開" userId="03c174eacf7b5b0e" providerId="LiveId" clId="{989680E8-FAB5-43D3-8F39-F93E605E6A82}" dt="2023-02-02T20:10:39.087" v="15305" actId="1076"/>
          <ac:spMkLst>
            <pc:docMk/>
            <pc:sldMk cId="324219811" sldId="640"/>
            <ac:spMk id="237" creationId="{F1F959F6-DCFA-C1F6-754F-D86381BFDA25}"/>
          </ac:spMkLst>
        </pc:spChg>
        <pc:spChg chg="mod">
          <ac:chgData name="吉澤 開" userId="03c174eacf7b5b0e" providerId="LiveId" clId="{989680E8-FAB5-43D3-8F39-F93E605E6A82}" dt="2023-02-02T20:10:39.087" v="15305" actId="1076"/>
          <ac:spMkLst>
            <pc:docMk/>
            <pc:sldMk cId="324219811" sldId="640"/>
            <ac:spMk id="238" creationId="{0B1B3CC2-A1B0-18C2-9ADD-37AE84A04202}"/>
          </ac:spMkLst>
        </pc:spChg>
        <pc:spChg chg="mod">
          <ac:chgData name="吉澤 開" userId="03c174eacf7b5b0e" providerId="LiveId" clId="{989680E8-FAB5-43D3-8F39-F93E605E6A82}" dt="2023-02-02T20:10:39.087" v="15305" actId="1076"/>
          <ac:spMkLst>
            <pc:docMk/>
            <pc:sldMk cId="324219811" sldId="640"/>
            <ac:spMk id="244" creationId="{87E5B8DE-03B5-01E8-4621-5EF9797C07A0}"/>
          </ac:spMkLst>
        </pc:spChg>
        <pc:spChg chg="mod">
          <ac:chgData name="吉澤 開" userId="03c174eacf7b5b0e" providerId="LiveId" clId="{989680E8-FAB5-43D3-8F39-F93E605E6A82}" dt="2023-02-02T20:10:39.087" v="15305" actId="1076"/>
          <ac:spMkLst>
            <pc:docMk/>
            <pc:sldMk cId="324219811" sldId="640"/>
            <ac:spMk id="245" creationId="{75112413-3A74-9977-9309-DFDBD56BC7A0}"/>
          </ac:spMkLst>
        </pc:spChg>
        <pc:spChg chg="mod">
          <ac:chgData name="吉澤 開" userId="03c174eacf7b5b0e" providerId="LiveId" clId="{989680E8-FAB5-43D3-8F39-F93E605E6A82}" dt="2023-02-02T20:10:39.087" v="15305" actId="1076"/>
          <ac:spMkLst>
            <pc:docMk/>
            <pc:sldMk cId="324219811" sldId="640"/>
            <ac:spMk id="246" creationId="{103DE5C8-A547-00E1-7EAB-15A188D38FA8}"/>
          </ac:spMkLst>
        </pc:spChg>
        <pc:spChg chg="mod">
          <ac:chgData name="吉澤 開" userId="03c174eacf7b5b0e" providerId="LiveId" clId="{989680E8-FAB5-43D3-8F39-F93E605E6A82}" dt="2023-02-02T20:10:39.087" v="15305" actId="1076"/>
          <ac:spMkLst>
            <pc:docMk/>
            <pc:sldMk cId="324219811" sldId="640"/>
            <ac:spMk id="247" creationId="{AF03723A-1F66-A0E8-7698-A4CAAA793819}"/>
          </ac:spMkLst>
        </pc:spChg>
        <pc:spChg chg="mod">
          <ac:chgData name="吉澤 開" userId="03c174eacf7b5b0e" providerId="LiveId" clId="{989680E8-FAB5-43D3-8F39-F93E605E6A82}" dt="2023-02-02T20:10:39.087" v="15305" actId="1076"/>
          <ac:spMkLst>
            <pc:docMk/>
            <pc:sldMk cId="324219811" sldId="640"/>
            <ac:spMk id="249" creationId="{DE60A60A-5D98-DA4B-75E0-3DDF53050FED}"/>
          </ac:spMkLst>
        </pc:spChg>
        <pc:spChg chg="mod">
          <ac:chgData name="吉澤 開" userId="03c174eacf7b5b0e" providerId="LiveId" clId="{989680E8-FAB5-43D3-8F39-F93E605E6A82}" dt="2023-02-02T20:10:39.087" v="15305" actId="1076"/>
          <ac:spMkLst>
            <pc:docMk/>
            <pc:sldMk cId="324219811" sldId="640"/>
            <ac:spMk id="250" creationId="{47CFE072-70D0-060E-2098-24E9E9085AAC}"/>
          </ac:spMkLst>
        </pc:spChg>
        <pc:spChg chg="mod">
          <ac:chgData name="吉澤 開" userId="03c174eacf7b5b0e" providerId="LiveId" clId="{989680E8-FAB5-43D3-8F39-F93E605E6A82}" dt="2023-02-02T20:10:39.087" v="15305" actId="1076"/>
          <ac:spMkLst>
            <pc:docMk/>
            <pc:sldMk cId="324219811" sldId="640"/>
            <ac:spMk id="251" creationId="{8B914065-4C25-C188-03EA-BEBE195E584C}"/>
          </ac:spMkLst>
        </pc:spChg>
        <pc:spChg chg="mod">
          <ac:chgData name="吉澤 開" userId="03c174eacf7b5b0e" providerId="LiveId" clId="{989680E8-FAB5-43D3-8F39-F93E605E6A82}" dt="2023-02-02T20:10:39.087" v="15305" actId="1076"/>
          <ac:spMkLst>
            <pc:docMk/>
            <pc:sldMk cId="324219811" sldId="640"/>
            <ac:spMk id="252" creationId="{7102495E-0DFE-9057-4EAA-FD021BEA632F}"/>
          </ac:spMkLst>
        </pc:spChg>
        <pc:spChg chg="mod">
          <ac:chgData name="吉澤 開" userId="03c174eacf7b5b0e" providerId="LiveId" clId="{989680E8-FAB5-43D3-8F39-F93E605E6A82}" dt="2023-02-02T20:10:39.087" v="15305" actId="1076"/>
          <ac:spMkLst>
            <pc:docMk/>
            <pc:sldMk cId="324219811" sldId="640"/>
            <ac:spMk id="273" creationId="{2A8AD064-1517-FB6E-B9AE-B9A586FBC5F7}"/>
          </ac:spMkLst>
        </pc:spChg>
        <pc:spChg chg="mod">
          <ac:chgData name="吉澤 開" userId="03c174eacf7b5b0e" providerId="LiveId" clId="{989680E8-FAB5-43D3-8F39-F93E605E6A82}" dt="2023-02-02T20:10:39.087" v="15305" actId="1076"/>
          <ac:spMkLst>
            <pc:docMk/>
            <pc:sldMk cId="324219811" sldId="640"/>
            <ac:spMk id="274" creationId="{1838520A-07BF-1EF5-F3CA-540D0F20DBE9}"/>
          </ac:spMkLst>
        </pc:spChg>
        <pc:spChg chg="mod">
          <ac:chgData name="吉澤 開" userId="03c174eacf7b5b0e" providerId="LiveId" clId="{989680E8-FAB5-43D3-8F39-F93E605E6A82}" dt="2023-02-02T20:10:39.087" v="15305" actId="1076"/>
          <ac:spMkLst>
            <pc:docMk/>
            <pc:sldMk cId="324219811" sldId="640"/>
            <ac:spMk id="277" creationId="{4A1562FA-5069-2018-F30F-5CEF6158752A}"/>
          </ac:spMkLst>
        </pc:spChg>
        <pc:spChg chg="mod">
          <ac:chgData name="吉澤 開" userId="03c174eacf7b5b0e" providerId="LiveId" clId="{989680E8-FAB5-43D3-8F39-F93E605E6A82}" dt="2023-02-02T20:10:39.087" v="15305" actId="1076"/>
          <ac:spMkLst>
            <pc:docMk/>
            <pc:sldMk cId="324219811" sldId="640"/>
            <ac:spMk id="278" creationId="{A325B170-32ED-E586-A59E-EEC218BE682A}"/>
          </ac:spMkLst>
        </pc:spChg>
        <pc:spChg chg="mod">
          <ac:chgData name="吉澤 開" userId="03c174eacf7b5b0e" providerId="LiveId" clId="{989680E8-FAB5-43D3-8F39-F93E605E6A82}" dt="2023-02-02T20:10:39.087" v="15305" actId="1076"/>
          <ac:spMkLst>
            <pc:docMk/>
            <pc:sldMk cId="324219811" sldId="640"/>
            <ac:spMk id="279" creationId="{DF405B87-745A-196A-7D22-5AA064E4A208}"/>
          </ac:spMkLst>
        </pc:spChg>
        <pc:spChg chg="mod">
          <ac:chgData name="吉澤 開" userId="03c174eacf7b5b0e" providerId="LiveId" clId="{989680E8-FAB5-43D3-8F39-F93E605E6A82}" dt="2023-02-02T20:10:39.087" v="15305" actId="1076"/>
          <ac:spMkLst>
            <pc:docMk/>
            <pc:sldMk cId="324219811" sldId="640"/>
            <ac:spMk id="281" creationId="{AF508E3D-F266-9332-6E8C-749F07F31722}"/>
          </ac:spMkLst>
        </pc:spChg>
        <pc:spChg chg="mod">
          <ac:chgData name="吉澤 開" userId="03c174eacf7b5b0e" providerId="LiveId" clId="{989680E8-FAB5-43D3-8F39-F93E605E6A82}" dt="2023-02-02T20:10:39.087" v="15305" actId="1076"/>
          <ac:spMkLst>
            <pc:docMk/>
            <pc:sldMk cId="324219811" sldId="640"/>
            <ac:spMk id="287" creationId="{DEEDDD8C-539C-C5A9-E0A0-A9A8E12EDAC0}"/>
          </ac:spMkLst>
        </pc:spChg>
        <pc:spChg chg="mod">
          <ac:chgData name="吉澤 開" userId="03c174eacf7b5b0e" providerId="LiveId" clId="{989680E8-FAB5-43D3-8F39-F93E605E6A82}" dt="2023-02-02T20:10:39.087" v="15305" actId="1076"/>
          <ac:spMkLst>
            <pc:docMk/>
            <pc:sldMk cId="324219811" sldId="640"/>
            <ac:spMk id="288" creationId="{8941E0B6-8989-E2BE-C9BE-2A749125F8BC}"/>
          </ac:spMkLst>
        </pc:spChg>
        <pc:spChg chg="mod">
          <ac:chgData name="吉澤 開" userId="03c174eacf7b5b0e" providerId="LiveId" clId="{989680E8-FAB5-43D3-8F39-F93E605E6A82}" dt="2023-02-02T20:10:39.087" v="15305" actId="1076"/>
          <ac:spMkLst>
            <pc:docMk/>
            <pc:sldMk cId="324219811" sldId="640"/>
            <ac:spMk id="295" creationId="{BD2BFF16-342E-411E-C4E9-E049B72CC541}"/>
          </ac:spMkLst>
        </pc:spChg>
        <pc:spChg chg="mod">
          <ac:chgData name="吉澤 開" userId="03c174eacf7b5b0e" providerId="LiveId" clId="{989680E8-FAB5-43D3-8F39-F93E605E6A82}" dt="2023-02-02T20:10:39.087" v="15305" actId="1076"/>
          <ac:spMkLst>
            <pc:docMk/>
            <pc:sldMk cId="324219811" sldId="640"/>
            <ac:spMk id="296" creationId="{05A56FF9-28DF-7034-419C-FAF7761AAEC5}"/>
          </ac:spMkLst>
        </pc:spChg>
        <pc:spChg chg="mod">
          <ac:chgData name="吉澤 開" userId="03c174eacf7b5b0e" providerId="LiveId" clId="{989680E8-FAB5-43D3-8F39-F93E605E6A82}" dt="2023-02-02T20:10:39.087" v="15305" actId="1076"/>
          <ac:spMkLst>
            <pc:docMk/>
            <pc:sldMk cId="324219811" sldId="640"/>
            <ac:spMk id="297" creationId="{45D041C8-D041-2FF6-F135-371F19C5D05C}"/>
          </ac:spMkLst>
        </pc:spChg>
        <pc:cxnChg chg="mod">
          <ac:chgData name="吉澤 開" userId="03c174eacf7b5b0e" providerId="LiveId" clId="{989680E8-FAB5-43D3-8F39-F93E605E6A82}" dt="2023-02-02T20:10:39.087" v="15305" actId="1076"/>
          <ac:cxnSpMkLst>
            <pc:docMk/>
            <pc:sldMk cId="324219811" sldId="640"/>
            <ac:cxnSpMk id="213" creationId="{4E666DDD-323B-CDCB-8F77-B92408918A1C}"/>
          </ac:cxnSpMkLst>
        </pc:cxnChg>
        <pc:cxnChg chg="mod">
          <ac:chgData name="吉澤 開" userId="03c174eacf7b5b0e" providerId="LiveId" clId="{989680E8-FAB5-43D3-8F39-F93E605E6A82}" dt="2023-02-02T20:10:39.087" v="15305" actId="1076"/>
          <ac:cxnSpMkLst>
            <pc:docMk/>
            <pc:sldMk cId="324219811" sldId="640"/>
            <ac:cxnSpMk id="229" creationId="{3E8B8D56-7192-0137-6A6B-35B6CF1E6722}"/>
          </ac:cxnSpMkLst>
        </pc:cxnChg>
        <pc:cxnChg chg="mod">
          <ac:chgData name="吉澤 開" userId="03c174eacf7b5b0e" providerId="LiveId" clId="{989680E8-FAB5-43D3-8F39-F93E605E6A82}" dt="2023-02-02T20:10:39.087" v="15305" actId="1076"/>
          <ac:cxnSpMkLst>
            <pc:docMk/>
            <pc:sldMk cId="324219811" sldId="640"/>
            <ac:cxnSpMk id="239" creationId="{044382F1-5E0C-A5BE-2AB7-DB95C483C142}"/>
          </ac:cxnSpMkLst>
        </pc:cxnChg>
        <pc:cxnChg chg="mod">
          <ac:chgData name="吉澤 開" userId="03c174eacf7b5b0e" providerId="LiveId" clId="{989680E8-FAB5-43D3-8F39-F93E605E6A82}" dt="2023-02-02T20:10:39.087" v="15305" actId="1076"/>
          <ac:cxnSpMkLst>
            <pc:docMk/>
            <pc:sldMk cId="324219811" sldId="640"/>
            <ac:cxnSpMk id="248" creationId="{FD7C06E3-8814-678D-ED16-B2071EF61326}"/>
          </ac:cxnSpMkLst>
        </pc:cxnChg>
        <pc:cxnChg chg="mod">
          <ac:chgData name="吉澤 開" userId="03c174eacf7b5b0e" providerId="LiveId" clId="{989680E8-FAB5-43D3-8F39-F93E605E6A82}" dt="2023-02-02T20:10:39.087" v="15305" actId="1076"/>
          <ac:cxnSpMkLst>
            <pc:docMk/>
            <pc:sldMk cId="324219811" sldId="640"/>
            <ac:cxnSpMk id="253" creationId="{83C8C3F7-4706-34A4-0F85-4F7953A820AA}"/>
          </ac:cxnSpMkLst>
        </pc:cxnChg>
        <pc:cxnChg chg="mod">
          <ac:chgData name="吉澤 開" userId="03c174eacf7b5b0e" providerId="LiveId" clId="{989680E8-FAB5-43D3-8F39-F93E605E6A82}" dt="2023-02-02T20:10:39.087" v="15305" actId="1076"/>
          <ac:cxnSpMkLst>
            <pc:docMk/>
            <pc:sldMk cId="324219811" sldId="640"/>
            <ac:cxnSpMk id="255" creationId="{9DFD07C6-D551-BAA0-D1BB-CC737B12E331}"/>
          </ac:cxnSpMkLst>
        </pc:cxnChg>
        <pc:cxnChg chg="mod">
          <ac:chgData name="吉澤 開" userId="03c174eacf7b5b0e" providerId="LiveId" clId="{989680E8-FAB5-43D3-8F39-F93E605E6A82}" dt="2023-02-02T20:10:39.087" v="15305" actId="1076"/>
          <ac:cxnSpMkLst>
            <pc:docMk/>
            <pc:sldMk cId="324219811" sldId="640"/>
            <ac:cxnSpMk id="259" creationId="{9B2A2ED2-EA86-2291-6799-87A51E5EB525}"/>
          </ac:cxnSpMkLst>
        </pc:cxnChg>
        <pc:cxnChg chg="mod">
          <ac:chgData name="吉澤 開" userId="03c174eacf7b5b0e" providerId="LiveId" clId="{989680E8-FAB5-43D3-8F39-F93E605E6A82}" dt="2023-02-02T20:10:39.087" v="15305" actId="1076"/>
          <ac:cxnSpMkLst>
            <pc:docMk/>
            <pc:sldMk cId="324219811" sldId="640"/>
            <ac:cxnSpMk id="261" creationId="{1B9BF8D3-3D83-9B3F-FCAB-C49341B4A4BD}"/>
          </ac:cxnSpMkLst>
        </pc:cxnChg>
        <pc:cxnChg chg="mod">
          <ac:chgData name="吉澤 開" userId="03c174eacf7b5b0e" providerId="LiveId" clId="{989680E8-FAB5-43D3-8F39-F93E605E6A82}" dt="2023-02-02T20:10:39.087" v="15305" actId="1076"/>
          <ac:cxnSpMkLst>
            <pc:docMk/>
            <pc:sldMk cId="324219811" sldId="640"/>
            <ac:cxnSpMk id="290" creationId="{67288402-6F91-8FE2-9894-2D786DC9FBD7}"/>
          </ac:cxnSpMkLst>
        </pc:cxnChg>
        <pc:cxnChg chg="mod">
          <ac:chgData name="吉澤 開" userId="03c174eacf7b5b0e" providerId="LiveId" clId="{989680E8-FAB5-43D3-8F39-F93E605E6A82}" dt="2023-02-02T20:10:39.087" v="15305" actId="1076"/>
          <ac:cxnSpMkLst>
            <pc:docMk/>
            <pc:sldMk cId="324219811" sldId="640"/>
            <ac:cxnSpMk id="293" creationId="{F811A0B3-9A11-F29A-9E82-03B6AB09A808}"/>
          </ac:cxnSpMkLst>
        </pc:cxnChg>
        <pc:cxnChg chg="mod">
          <ac:chgData name="吉澤 開" userId="03c174eacf7b5b0e" providerId="LiveId" clId="{989680E8-FAB5-43D3-8F39-F93E605E6A82}" dt="2023-02-02T20:10:39.087" v="15305" actId="1076"/>
          <ac:cxnSpMkLst>
            <pc:docMk/>
            <pc:sldMk cId="324219811" sldId="640"/>
            <ac:cxnSpMk id="294" creationId="{0EE4C34D-06E6-B4E6-26AE-526ED55EE29A}"/>
          </ac:cxnSpMkLst>
        </pc:cxnChg>
      </pc:sldChg>
      <pc:sldChg chg="addSp delSp modSp add mod modShow modNotesTx">
        <pc:chgData name="吉澤 開" userId="03c174eacf7b5b0e" providerId="LiveId" clId="{989680E8-FAB5-43D3-8F39-F93E605E6A82}" dt="2023-02-03T15:26:54.152" v="29542" actId="1076"/>
        <pc:sldMkLst>
          <pc:docMk/>
          <pc:sldMk cId="1822377638" sldId="640"/>
        </pc:sldMkLst>
        <pc:spChg chg="mod">
          <ac:chgData name="吉澤 開" userId="03c174eacf7b5b0e" providerId="LiveId" clId="{989680E8-FAB5-43D3-8F39-F93E605E6A82}" dt="2023-02-03T08:41:43.081" v="17217" actId="20577"/>
          <ac:spMkLst>
            <pc:docMk/>
            <pc:sldMk cId="1822377638" sldId="640"/>
            <ac:spMk id="3" creationId="{00000000-0000-0000-0000-000000000000}"/>
          </ac:spMkLst>
        </pc:spChg>
        <pc:spChg chg="add mod">
          <ac:chgData name="吉澤 開" userId="03c174eacf7b5b0e" providerId="LiveId" clId="{989680E8-FAB5-43D3-8F39-F93E605E6A82}" dt="2023-02-03T15:26:54.152" v="29542" actId="1076"/>
          <ac:spMkLst>
            <pc:docMk/>
            <pc:sldMk cId="1822377638" sldId="640"/>
            <ac:spMk id="9" creationId="{CF4655FF-23A8-38CD-B391-5662EAE65817}"/>
          </ac:spMkLst>
        </pc:spChg>
        <pc:spChg chg="add mod">
          <ac:chgData name="吉澤 開" userId="03c174eacf7b5b0e" providerId="LiveId" clId="{989680E8-FAB5-43D3-8F39-F93E605E6A82}" dt="2023-02-03T15:26:54.152" v="29542" actId="1076"/>
          <ac:spMkLst>
            <pc:docMk/>
            <pc:sldMk cId="1822377638" sldId="640"/>
            <ac:spMk id="10" creationId="{42EB6282-747B-2D3B-430A-8C0004C12A16}"/>
          </ac:spMkLst>
        </pc:spChg>
        <pc:spChg chg="add mod">
          <ac:chgData name="吉澤 開" userId="03c174eacf7b5b0e" providerId="LiveId" clId="{989680E8-FAB5-43D3-8F39-F93E605E6A82}" dt="2023-02-03T15:26:54.152" v="29542" actId="1076"/>
          <ac:spMkLst>
            <pc:docMk/>
            <pc:sldMk cId="1822377638" sldId="640"/>
            <ac:spMk id="11" creationId="{2B53D52A-B6D1-AD00-322B-4E423E6F2DE2}"/>
          </ac:spMkLst>
        </pc:spChg>
        <pc:spChg chg="add mod">
          <ac:chgData name="吉澤 開" userId="03c174eacf7b5b0e" providerId="LiveId" clId="{989680E8-FAB5-43D3-8F39-F93E605E6A82}" dt="2023-02-03T15:26:54.152" v="29542" actId="1076"/>
          <ac:spMkLst>
            <pc:docMk/>
            <pc:sldMk cId="1822377638" sldId="640"/>
            <ac:spMk id="12" creationId="{DC6DEF2A-FB47-948C-EFB5-DC073B045B09}"/>
          </ac:spMkLst>
        </pc:spChg>
        <pc:spChg chg="add mod">
          <ac:chgData name="吉澤 開" userId="03c174eacf7b5b0e" providerId="LiveId" clId="{989680E8-FAB5-43D3-8F39-F93E605E6A82}" dt="2023-02-03T15:26:54.152" v="29542" actId="1076"/>
          <ac:spMkLst>
            <pc:docMk/>
            <pc:sldMk cId="1822377638" sldId="640"/>
            <ac:spMk id="13" creationId="{8D06C943-71C6-C936-D3DA-C7041A926FD8}"/>
          </ac:spMkLst>
        </pc:spChg>
        <pc:picChg chg="del mod">
          <ac:chgData name="吉澤 開" userId="03c174eacf7b5b0e" providerId="LiveId" clId="{989680E8-FAB5-43D3-8F39-F93E605E6A82}" dt="2023-02-03T07:54:33.633" v="16978" actId="478"/>
          <ac:picMkLst>
            <pc:docMk/>
            <pc:sldMk cId="1822377638" sldId="640"/>
            <ac:picMk id="5" creationId="{C8C31EFD-B1C5-AA08-74B5-F3118E5AFA52}"/>
          </ac:picMkLst>
        </pc:picChg>
        <pc:picChg chg="add del mod">
          <ac:chgData name="吉澤 開" userId="03c174eacf7b5b0e" providerId="LiveId" clId="{989680E8-FAB5-43D3-8F39-F93E605E6A82}" dt="2023-02-03T09:07:27.168" v="17481" actId="478"/>
          <ac:picMkLst>
            <pc:docMk/>
            <pc:sldMk cId="1822377638" sldId="640"/>
            <ac:picMk id="6" creationId="{76A80C79-7E93-7E34-13C3-A15899C5D044}"/>
          </ac:picMkLst>
        </pc:picChg>
        <pc:picChg chg="add mod">
          <ac:chgData name="吉澤 開" userId="03c174eacf7b5b0e" providerId="LiveId" clId="{989680E8-FAB5-43D3-8F39-F93E605E6A82}" dt="2023-02-03T15:26:54.152" v="29542" actId="1076"/>
          <ac:picMkLst>
            <pc:docMk/>
            <pc:sldMk cId="1822377638" sldId="640"/>
            <ac:picMk id="8" creationId="{F186E99D-A528-E2D5-6721-1A73DF8B99A5}"/>
          </ac:picMkLst>
        </pc:picChg>
      </pc:sldChg>
      <pc:sldChg chg="addSp delSp modSp add del mod">
        <pc:chgData name="吉澤 開" userId="03c174eacf7b5b0e" providerId="LiveId" clId="{989680E8-FAB5-43D3-8F39-F93E605E6A82}" dt="2023-02-02T20:14:18.834" v="15311" actId="47"/>
        <pc:sldMkLst>
          <pc:docMk/>
          <pc:sldMk cId="3366540232" sldId="640"/>
        </pc:sldMkLst>
        <pc:spChg chg="del">
          <ac:chgData name="吉澤 開" userId="03c174eacf7b5b0e" providerId="LiveId" clId="{989680E8-FAB5-43D3-8F39-F93E605E6A82}" dt="2023-02-02T20:13:33.124" v="15309" actId="478"/>
          <ac:spMkLst>
            <pc:docMk/>
            <pc:sldMk cId="3366540232" sldId="640"/>
            <ac:spMk id="4" creationId="{634F7BE9-7EE5-92BC-B8FE-D6B229D28295}"/>
          </ac:spMkLst>
        </pc:spChg>
        <pc:spChg chg="add del mod">
          <ac:chgData name="吉澤 開" userId="03c174eacf7b5b0e" providerId="LiveId" clId="{989680E8-FAB5-43D3-8F39-F93E605E6A82}" dt="2023-02-02T20:13:35.355" v="15310" actId="478"/>
          <ac:spMkLst>
            <pc:docMk/>
            <pc:sldMk cId="3366540232" sldId="640"/>
            <ac:spMk id="11" creationId="{AAA9C429-8FD5-8B6C-1AB9-A36FD0085BE6}"/>
          </ac:spMkLst>
        </pc:spChg>
      </pc:sldChg>
      <pc:sldChg chg="addSp delSp modSp add del mod">
        <pc:chgData name="吉澤 開" userId="03c174eacf7b5b0e" providerId="LiveId" clId="{989680E8-FAB5-43D3-8F39-F93E605E6A82}" dt="2023-02-02T20:15:04.187" v="15317" actId="47"/>
        <pc:sldMkLst>
          <pc:docMk/>
          <pc:sldMk cId="4265113349" sldId="640"/>
        </pc:sldMkLst>
        <pc:spChg chg="del mod">
          <ac:chgData name="吉澤 開" userId="03c174eacf7b5b0e" providerId="LiveId" clId="{989680E8-FAB5-43D3-8F39-F93E605E6A82}" dt="2023-02-02T20:14:40.512" v="15316" actId="478"/>
          <ac:spMkLst>
            <pc:docMk/>
            <pc:sldMk cId="4265113349" sldId="640"/>
            <ac:spMk id="3" creationId="{8F5F30E6-725B-7303-69F1-FB87836CF4B4}"/>
          </ac:spMkLst>
        </pc:spChg>
        <pc:spChg chg="del">
          <ac:chgData name="吉澤 開" userId="03c174eacf7b5b0e" providerId="LiveId" clId="{989680E8-FAB5-43D3-8F39-F93E605E6A82}" dt="2023-02-02T20:14:26.987" v="15313" actId="478"/>
          <ac:spMkLst>
            <pc:docMk/>
            <pc:sldMk cId="4265113349" sldId="640"/>
            <ac:spMk id="4" creationId="{80353EF7-0477-284B-E0A4-89CA5180D2FC}"/>
          </ac:spMkLst>
        </pc:spChg>
        <pc:spChg chg="mod">
          <ac:chgData name="吉澤 開" userId="03c174eacf7b5b0e" providerId="LiveId" clId="{989680E8-FAB5-43D3-8F39-F93E605E6A82}" dt="2023-02-02T20:14:37.757" v="15315" actId="1076"/>
          <ac:spMkLst>
            <pc:docMk/>
            <pc:sldMk cId="4265113349" sldId="640"/>
            <ac:spMk id="5" creationId="{6EAB923D-61C4-8E2F-1D40-503FDA3D8BEB}"/>
          </ac:spMkLst>
        </pc:spChg>
        <pc:spChg chg="mod">
          <ac:chgData name="吉澤 開" userId="03c174eacf7b5b0e" providerId="LiveId" clId="{989680E8-FAB5-43D3-8F39-F93E605E6A82}" dt="2023-02-02T20:14:37.757" v="15315" actId="1076"/>
          <ac:spMkLst>
            <pc:docMk/>
            <pc:sldMk cId="4265113349" sldId="640"/>
            <ac:spMk id="6" creationId="{F7969A9C-F903-235C-FAE6-E5C36EA1F8B4}"/>
          </ac:spMkLst>
        </pc:spChg>
        <pc:spChg chg="mod">
          <ac:chgData name="吉澤 開" userId="03c174eacf7b5b0e" providerId="LiveId" clId="{989680E8-FAB5-43D3-8F39-F93E605E6A82}" dt="2023-02-02T20:14:37.757" v="15315" actId="1076"/>
          <ac:spMkLst>
            <pc:docMk/>
            <pc:sldMk cId="4265113349" sldId="640"/>
            <ac:spMk id="7" creationId="{BDE21AA2-902A-8B01-12FA-5A2C7F908F0E}"/>
          </ac:spMkLst>
        </pc:spChg>
        <pc:spChg chg="mod">
          <ac:chgData name="吉澤 開" userId="03c174eacf7b5b0e" providerId="LiveId" clId="{989680E8-FAB5-43D3-8F39-F93E605E6A82}" dt="2023-02-02T20:14:37.757" v="15315" actId="1076"/>
          <ac:spMkLst>
            <pc:docMk/>
            <pc:sldMk cId="4265113349" sldId="640"/>
            <ac:spMk id="8" creationId="{F8CCB9CF-5392-B145-355C-2C4AD3E8621F}"/>
          </ac:spMkLst>
        </pc:spChg>
        <pc:spChg chg="mod">
          <ac:chgData name="吉澤 開" userId="03c174eacf7b5b0e" providerId="LiveId" clId="{989680E8-FAB5-43D3-8F39-F93E605E6A82}" dt="2023-02-02T20:14:37.757" v="15315" actId="1076"/>
          <ac:spMkLst>
            <pc:docMk/>
            <pc:sldMk cId="4265113349" sldId="640"/>
            <ac:spMk id="9" creationId="{2DCF60A7-23A1-F5DD-3DB3-5F6F466FB193}"/>
          </ac:spMkLst>
        </pc:spChg>
        <pc:spChg chg="mod">
          <ac:chgData name="吉澤 開" userId="03c174eacf7b5b0e" providerId="LiveId" clId="{989680E8-FAB5-43D3-8F39-F93E605E6A82}" dt="2023-02-02T20:14:37.757" v="15315" actId="1076"/>
          <ac:spMkLst>
            <pc:docMk/>
            <pc:sldMk cId="4265113349" sldId="640"/>
            <ac:spMk id="11" creationId="{2C70B3D4-B99E-37DC-0B85-46B81847812E}"/>
          </ac:spMkLst>
        </pc:spChg>
        <pc:spChg chg="mod">
          <ac:chgData name="吉澤 開" userId="03c174eacf7b5b0e" providerId="LiveId" clId="{989680E8-FAB5-43D3-8F39-F93E605E6A82}" dt="2023-02-02T20:14:37.757" v="15315" actId="1076"/>
          <ac:spMkLst>
            <pc:docMk/>
            <pc:sldMk cId="4265113349" sldId="640"/>
            <ac:spMk id="13" creationId="{74BA760B-AED6-E471-14B8-37202881BE2A}"/>
          </ac:spMkLst>
        </pc:spChg>
        <pc:spChg chg="mod">
          <ac:chgData name="吉澤 開" userId="03c174eacf7b5b0e" providerId="LiveId" clId="{989680E8-FAB5-43D3-8F39-F93E605E6A82}" dt="2023-02-02T20:14:37.757" v="15315" actId="1076"/>
          <ac:spMkLst>
            <pc:docMk/>
            <pc:sldMk cId="4265113349" sldId="640"/>
            <ac:spMk id="14" creationId="{8ACFD078-CD58-6996-BCA5-D20B84085DDA}"/>
          </ac:spMkLst>
        </pc:spChg>
        <pc:spChg chg="add del mod">
          <ac:chgData name="吉澤 開" userId="03c174eacf7b5b0e" providerId="LiveId" clId="{989680E8-FAB5-43D3-8F39-F93E605E6A82}" dt="2023-02-02T20:14:29.136" v="15314" actId="478"/>
          <ac:spMkLst>
            <pc:docMk/>
            <pc:sldMk cId="4265113349" sldId="640"/>
            <ac:spMk id="15" creationId="{B8B85975-D43B-2BC6-3803-8C87107427C3}"/>
          </ac:spMkLst>
        </pc:spChg>
        <pc:spChg chg="mod">
          <ac:chgData name="吉澤 開" userId="03c174eacf7b5b0e" providerId="LiveId" clId="{989680E8-FAB5-43D3-8F39-F93E605E6A82}" dt="2023-02-02T20:14:37.757" v="15315" actId="1076"/>
          <ac:spMkLst>
            <pc:docMk/>
            <pc:sldMk cId="4265113349" sldId="640"/>
            <ac:spMk id="18" creationId="{1062BE1D-1016-463B-A2D6-F93F1CE7D57B}"/>
          </ac:spMkLst>
        </pc:spChg>
        <pc:spChg chg="mod">
          <ac:chgData name="吉澤 開" userId="03c174eacf7b5b0e" providerId="LiveId" clId="{989680E8-FAB5-43D3-8F39-F93E605E6A82}" dt="2023-02-02T20:14:37.757" v="15315" actId="1076"/>
          <ac:spMkLst>
            <pc:docMk/>
            <pc:sldMk cId="4265113349" sldId="640"/>
            <ac:spMk id="19" creationId="{A76AD8D5-EBCB-AAD8-CD50-24C0B2FE58FB}"/>
          </ac:spMkLst>
        </pc:spChg>
        <pc:spChg chg="mod">
          <ac:chgData name="吉澤 開" userId="03c174eacf7b5b0e" providerId="LiveId" clId="{989680E8-FAB5-43D3-8F39-F93E605E6A82}" dt="2023-02-02T20:14:37.757" v="15315" actId="1076"/>
          <ac:spMkLst>
            <pc:docMk/>
            <pc:sldMk cId="4265113349" sldId="640"/>
            <ac:spMk id="21" creationId="{5A943F1A-FF74-ED64-44C1-4B6EDAB9B626}"/>
          </ac:spMkLst>
        </pc:spChg>
        <pc:spChg chg="mod">
          <ac:chgData name="吉澤 開" userId="03c174eacf7b5b0e" providerId="LiveId" clId="{989680E8-FAB5-43D3-8F39-F93E605E6A82}" dt="2023-02-02T20:14:37.757" v="15315" actId="1076"/>
          <ac:spMkLst>
            <pc:docMk/>
            <pc:sldMk cId="4265113349" sldId="640"/>
            <ac:spMk id="29" creationId="{D904B6CA-8CA1-7D69-D3D9-8EB175A75BF6}"/>
          </ac:spMkLst>
        </pc:spChg>
        <pc:spChg chg="mod">
          <ac:chgData name="吉澤 開" userId="03c174eacf7b5b0e" providerId="LiveId" clId="{989680E8-FAB5-43D3-8F39-F93E605E6A82}" dt="2023-02-02T20:14:37.757" v="15315" actId="1076"/>
          <ac:spMkLst>
            <pc:docMk/>
            <pc:sldMk cId="4265113349" sldId="640"/>
            <ac:spMk id="30" creationId="{2B6D0D46-BC73-5620-E725-0734D3ABD70D}"/>
          </ac:spMkLst>
        </pc:spChg>
        <pc:spChg chg="mod">
          <ac:chgData name="吉澤 開" userId="03c174eacf7b5b0e" providerId="LiveId" clId="{989680E8-FAB5-43D3-8F39-F93E605E6A82}" dt="2023-02-02T20:14:37.757" v="15315" actId="1076"/>
          <ac:spMkLst>
            <pc:docMk/>
            <pc:sldMk cId="4265113349" sldId="640"/>
            <ac:spMk id="31" creationId="{3FAE0EA1-B838-8F06-60C1-9721718F19E1}"/>
          </ac:spMkLst>
        </pc:spChg>
        <pc:spChg chg="mod">
          <ac:chgData name="吉澤 開" userId="03c174eacf7b5b0e" providerId="LiveId" clId="{989680E8-FAB5-43D3-8F39-F93E605E6A82}" dt="2023-02-02T20:14:37.757" v="15315" actId="1076"/>
          <ac:spMkLst>
            <pc:docMk/>
            <pc:sldMk cId="4265113349" sldId="640"/>
            <ac:spMk id="32" creationId="{0159000C-1B4B-3256-0CCA-8D4430F58CF9}"/>
          </ac:spMkLst>
        </pc:spChg>
        <pc:spChg chg="mod">
          <ac:chgData name="吉澤 開" userId="03c174eacf7b5b0e" providerId="LiveId" clId="{989680E8-FAB5-43D3-8F39-F93E605E6A82}" dt="2023-02-02T20:14:37.757" v="15315" actId="1076"/>
          <ac:spMkLst>
            <pc:docMk/>
            <pc:sldMk cId="4265113349" sldId="640"/>
            <ac:spMk id="35" creationId="{8C8D4081-EA9D-A906-9E00-947C837C16F8}"/>
          </ac:spMkLst>
        </pc:spChg>
        <pc:spChg chg="mod">
          <ac:chgData name="吉澤 開" userId="03c174eacf7b5b0e" providerId="LiveId" clId="{989680E8-FAB5-43D3-8F39-F93E605E6A82}" dt="2023-02-02T20:14:37.757" v="15315" actId="1076"/>
          <ac:spMkLst>
            <pc:docMk/>
            <pc:sldMk cId="4265113349" sldId="640"/>
            <ac:spMk id="36" creationId="{97ED9630-6776-1324-A992-2AF480E2876A}"/>
          </ac:spMkLst>
        </pc:spChg>
        <pc:spChg chg="mod">
          <ac:chgData name="吉澤 開" userId="03c174eacf7b5b0e" providerId="LiveId" clId="{989680E8-FAB5-43D3-8F39-F93E605E6A82}" dt="2023-02-02T20:14:37.757" v="15315" actId="1076"/>
          <ac:spMkLst>
            <pc:docMk/>
            <pc:sldMk cId="4265113349" sldId="640"/>
            <ac:spMk id="39" creationId="{EF826D38-CE20-5D66-0446-ECA43F8F73B7}"/>
          </ac:spMkLst>
        </pc:spChg>
        <pc:spChg chg="mod">
          <ac:chgData name="吉澤 開" userId="03c174eacf7b5b0e" providerId="LiveId" clId="{989680E8-FAB5-43D3-8F39-F93E605E6A82}" dt="2023-02-02T20:14:37.757" v="15315" actId="1076"/>
          <ac:spMkLst>
            <pc:docMk/>
            <pc:sldMk cId="4265113349" sldId="640"/>
            <ac:spMk id="42" creationId="{DAFDF950-CDFC-00BD-4725-B8DBCE0B6A83}"/>
          </ac:spMkLst>
        </pc:spChg>
        <pc:spChg chg="mod">
          <ac:chgData name="吉澤 開" userId="03c174eacf7b5b0e" providerId="LiveId" clId="{989680E8-FAB5-43D3-8F39-F93E605E6A82}" dt="2023-02-02T20:14:37.757" v="15315" actId="1076"/>
          <ac:spMkLst>
            <pc:docMk/>
            <pc:sldMk cId="4265113349" sldId="640"/>
            <ac:spMk id="45" creationId="{D1F36C8A-96A8-D99E-470E-B868841B924A}"/>
          </ac:spMkLst>
        </pc:spChg>
        <pc:spChg chg="mod">
          <ac:chgData name="吉澤 開" userId="03c174eacf7b5b0e" providerId="LiveId" clId="{989680E8-FAB5-43D3-8F39-F93E605E6A82}" dt="2023-02-02T20:14:37.757" v="15315" actId="1076"/>
          <ac:spMkLst>
            <pc:docMk/>
            <pc:sldMk cId="4265113349" sldId="640"/>
            <ac:spMk id="46" creationId="{37AEE0FC-2282-3A05-C8EA-A6C3F6FEF7EE}"/>
          </ac:spMkLst>
        </pc:spChg>
        <pc:cxnChg chg="mod">
          <ac:chgData name="吉澤 開" userId="03c174eacf7b5b0e" providerId="LiveId" clId="{989680E8-FAB5-43D3-8F39-F93E605E6A82}" dt="2023-02-02T20:14:37.757" v="15315" actId="1076"/>
          <ac:cxnSpMkLst>
            <pc:docMk/>
            <pc:sldMk cId="4265113349" sldId="640"/>
            <ac:cxnSpMk id="12" creationId="{A1B1550D-071F-8E99-2955-E542F4202050}"/>
          </ac:cxnSpMkLst>
        </pc:cxnChg>
        <pc:cxnChg chg="mod">
          <ac:chgData name="吉澤 開" userId="03c174eacf7b5b0e" providerId="LiveId" clId="{989680E8-FAB5-43D3-8F39-F93E605E6A82}" dt="2023-02-02T20:14:37.757" v="15315" actId="1076"/>
          <ac:cxnSpMkLst>
            <pc:docMk/>
            <pc:sldMk cId="4265113349" sldId="640"/>
            <ac:cxnSpMk id="17" creationId="{D2BCED19-7DEC-D1E3-12F5-6E8311A1EA26}"/>
          </ac:cxnSpMkLst>
        </pc:cxnChg>
        <pc:cxnChg chg="mod">
          <ac:chgData name="吉澤 開" userId="03c174eacf7b5b0e" providerId="LiveId" clId="{989680E8-FAB5-43D3-8F39-F93E605E6A82}" dt="2023-02-02T20:14:37.757" v="15315" actId="1076"/>
          <ac:cxnSpMkLst>
            <pc:docMk/>
            <pc:sldMk cId="4265113349" sldId="640"/>
            <ac:cxnSpMk id="22" creationId="{6DCF8BD8-44CB-ED9B-2C20-0F2D8CFA9427}"/>
          </ac:cxnSpMkLst>
        </pc:cxnChg>
        <pc:cxnChg chg="mod">
          <ac:chgData name="吉澤 開" userId="03c174eacf7b5b0e" providerId="LiveId" clId="{989680E8-FAB5-43D3-8F39-F93E605E6A82}" dt="2023-02-02T20:14:37.757" v="15315" actId="1076"/>
          <ac:cxnSpMkLst>
            <pc:docMk/>
            <pc:sldMk cId="4265113349" sldId="640"/>
            <ac:cxnSpMk id="23" creationId="{9EBB8B8A-8044-F043-A62B-E270F8E9E487}"/>
          </ac:cxnSpMkLst>
        </pc:cxnChg>
        <pc:cxnChg chg="mod">
          <ac:chgData name="吉澤 開" userId="03c174eacf7b5b0e" providerId="LiveId" clId="{989680E8-FAB5-43D3-8F39-F93E605E6A82}" dt="2023-02-02T20:14:37.757" v="15315" actId="1076"/>
          <ac:cxnSpMkLst>
            <pc:docMk/>
            <pc:sldMk cId="4265113349" sldId="640"/>
            <ac:cxnSpMk id="24" creationId="{E888AB26-F640-3458-2216-60ED4534D173}"/>
          </ac:cxnSpMkLst>
        </pc:cxnChg>
        <pc:cxnChg chg="mod">
          <ac:chgData name="吉澤 開" userId="03c174eacf7b5b0e" providerId="LiveId" clId="{989680E8-FAB5-43D3-8F39-F93E605E6A82}" dt="2023-02-02T20:14:37.757" v="15315" actId="1076"/>
          <ac:cxnSpMkLst>
            <pc:docMk/>
            <pc:sldMk cId="4265113349" sldId="640"/>
            <ac:cxnSpMk id="25" creationId="{0D433433-2AAE-1306-05A6-B20A43FDACDA}"/>
          </ac:cxnSpMkLst>
        </pc:cxnChg>
        <pc:cxnChg chg="mod">
          <ac:chgData name="吉澤 開" userId="03c174eacf7b5b0e" providerId="LiveId" clId="{989680E8-FAB5-43D3-8F39-F93E605E6A82}" dt="2023-02-02T20:14:37.757" v="15315" actId="1076"/>
          <ac:cxnSpMkLst>
            <pc:docMk/>
            <pc:sldMk cId="4265113349" sldId="640"/>
            <ac:cxnSpMk id="26" creationId="{A6BC5B64-88B1-9484-5405-DED426521946}"/>
          </ac:cxnSpMkLst>
        </pc:cxnChg>
        <pc:cxnChg chg="mod">
          <ac:chgData name="吉澤 開" userId="03c174eacf7b5b0e" providerId="LiveId" clId="{989680E8-FAB5-43D3-8F39-F93E605E6A82}" dt="2023-02-02T20:14:37.757" v="15315" actId="1076"/>
          <ac:cxnSpMkLst>
            <pc:docMk/>
            <pc:sldMk cId="4265113349" sldId="640"/>
            <ac:cxnSpMk id="27" creationId="{28561E28-73A2-1618-26E9-B09E1FECA9A9}"/>
          </ac:cxnSpMkLst>
        </pc:cxnChg>
        <pc:cxnChg chg="mod">
          <ac:chgData name="吉澤 開" userId="03c174eacf7b5b0e" providerId="LiveId" clId="{989680E8-FAB5-43D3-8F39-F93E605E6A82}" dt="2023-02-02T20:14:37.757" v="15315" actId="1076"/>
          <ac:cxnSpMkLst>
            <pc:docMk/>
            <pc:sldMk cId="4265113349" sldId="640"/>
            <ac:cxnSpMk id="28" creationId="{40CECC76-99C8-EA38-D78A-1DCF8D8482BC}"/>
          </ac:cxnSpMkLst>
        </pc:cxnChg>
      </pc:sldChg>
      <pc:sldChg chg="add mod modShow">
        <pc:chgData name="吉澤 開" userId="03c174eacf7b5b0e" providerId="LiveId" clId="{989680E8-FAB5-43D3-8F39-F93E605E6A82}" dt="2023-02-03T09:03:21.057" v="17468" actId="729"/>
        <pc:sldMkLst>
          <pc:docMk/>
          <pc:sldMk cId="2328127980" sldId="641"/>
        </pc:sldMkLst>
      </pc:sldChg>
      <pc:sldChg chg="modSp add mod modShow">
        <pc:chgData name="吉澤 開" userId="03c174eacf7b5b0e" providerId="LiveId" clId="{989680E8-FAB5-43D3-8F39-F93E605E6A82}" dt="2023-02-03T10:09:47.415" v="20620" actId="20577"/>
        <pc:sldMkLst>
          <pc:docMk/>
          <pc:sldMk cId="2533807980" sldId="642"/>
        </pc:sldMkLst>
        <pc:spChg chg="mod">
          <ac:chgData name="吉澤 開" userId="03c174eacf7b5b0e" providerId="LiveId" clId="{989680E8-FAB5-43D3-8F39-F93E605E6A82}" dt="2023-02-03T10:09:47.415" v="20620" actId="20577"/>
          <ac:spMkLst>
            <pc:docMk/>
            <pc:sldMk cId="2533807980" sldId="642"/>
            <ac:spMk id="4" creationId="{634F7BE9-7EE5-92BC-B8FE-D6B229D28295}"/>
          </ac:spMkLst>
        </pc:spChg>
      </pc:sldChg>
      <pc:sldChg chg="modSp new mod modShow modNotesTx">
        <pc:chgData name="吉澤 開" userId="03c174eacf7b5b0e" providerId="LiveId" clId="{989680E8-FAB5-43D3-8F39-F93E605E6A82}" dt="2023-02-03T12:05:56.707" v="27197" actId="729"/>
        <pc:sldMkLst>
          <pc:docMk/>
          <pc:sldMk cId="986159860" sldId="643"/>
        </pc:sldMkLst>
        <pc:spChg chg="mod">
          <ac:chgData name="吉澤 開" userId="03c174eacf7b5b0e" providerId="LiveId" clId="{989680E8-FAB5-43D3-8F39-F93E605E6A82}" dt="2023-02-03T12:02:05.250" v="27107" actId="20577"/>
          <ac:spMkLst>
            <pc:docMk/>
            <pc:sldMk cId="986159860" sldId="643"/>
            <ac:spMk id="2" creationId="{22E1F030-F3D5-6DEC-A117-5C15E386AAED}"/>
          </ac:spMkLst>
        </pc:spChg>
        <pc:spChg chg="mod">
          <ac:chgData name="吉澤 開" userId="03c174eacf7b5b0e" providerId="LiveId" clId="{989680E8-FAB5-43D3-8F39-F93E605E6A82}" dt="2023-02-03T12:02:10.527" v="27113" actId="6549"/>
          <ac:spMkLst>
            <pc:docMk/>
            <pc:sldMk cId="986159860" sldId="643"/>
            <ac:spMk id="4" creationId="{B4BBBDD2-E7A0-D9C9-CDD3-58700A350FFC}"/>
          </ac:spMkLst>
        </pc:spChg>
      </pc:sldChg>
      <pc:sldChg chg="add del">
        <pc:chgData name="吉澤 開" userId="03c174eacf7b5b0e" providerId="LiveId" clId="{989680E8-FAB5-43D3-8F39-F93E605E6A82}" dt="2023-02-03T10:07:08.045" v="20578" actId="47"/>
        <pc:sldMkLst>
          <pc:docMk/>
          <pc:sldMk cId="3400816297" sldId="643"/>
        </pc:sldMkLst>
      </pc:sldChg>
      <pc:sldChg chg="addSp delSp modSp add mod modNotesTx">
        <pc:chgData name="吉澤 開" userId="03c174eacf7b5b0e" providerId="LiveId" clId="{989680E8-FAB5-43D3-8F39-F93E605E6A82}" dt="2023-02-03T14:09:11.452" v="28604" actId="20577"/>
        <pc:sldMkLst>
          <pc:docMk/>
          <pc:sldMk cId="1554143717" sldId="644"/>
        </pc:sldMkLst>
        <pc:spChg chg="mod">
          <ac:chgData name="吉澤 開" userId="03c174eacf7b5b0e" providerId="LiveId" clId="{989680E8-FAB5-43D3-8F39-F93E605E6A82}" dt="2023-02-03T10:51:45.034" v="24074" actId="20577"/>
          <ac:spMkLst>
            <pc:docMk/>
            <pc:sldMk cId="1554143717" sldId="644"/>
            <ac:spMk id="2" creationId="{00000000-0000-0000-0000-000000000000}"/>
          </ac:spMkLst>
        </pc:spChg>
        <pc:spChg chg="mod">
          <ac:chgData name="吉澤 開" userId="03c174eacf7b5b0e" providerId="LiveId" clId="{989680E8-FAB5-43D3-8F39-F93E605E6A82}" dt="2023-02-03T14:09:11.452" v="28604" actId="20577"/>
          <ac:spMkLst>
            <pc:docMk/>
            <pc:sldMk cId="1554143717" sldId="644"/>
            <ac:spMk id="3" creationId="{00000000-0000-0000-0000-000000000000}"/>
          </ac:spMkLst>
        </pc:spChg>
        <pc:picChg chg="del">
          <ac:chgData name="吉澤 開" userId="03c174eacf7b5b0e" providerId="LiveId" clId="{989680E8-FAB5-43D3-8F39-F93E605E6A82}" dt="2023-02-03T10:51:55.064" v="24077" actId="478"/>
          <ac:picMkLst>
            <pc:docMk/>
            <pc:sldMk cId="1554143717" sldId="644"/>
            <ac:picMk id="5" creationId="{3455B37D-1B4D-A72D-5179-678CBFDCCF29}"/>
          </ac:picMkLst>
        </pc:picChg>
        <pc:picChg chg="add mod">
          <ac:chgData name="吉澤 開" userId="03c174eacf7b5b0e" providerId="LiveId" clId="{989680E8-FAB5-43D3-8F39-F93E605E6A82}" dt="2023-02-03T10:52:32.261" v="24106" actId="1076"/>
          <ac:picMkLst>
            <pc:docMk/>
            <pc:sldMk cId="1554143717" sldId="644"/>
            <ac:picMk id="6" creationId="{E4277062-90EB-F2BC-3584-E02E6244A7EB}"/>
          </ac:picMkLst>
        </pc:picChg>
      </pc:sldChg>
      <pc:sldChg chg="modSp add mod modShow modNotesTx">
        <pc:chgData name="吉澤 開" userId="03c174eacf7b5b0e" providerId="LiveId" clId="{989680E8-FAB5-43D3-8F39-F93E605E6A82}" dt="2023-02-03T12:53:19.396" v="28254" actId="20577"/>
        <pc:sldMkLst>
          <pc:docMk/>
          <pc:sldMk cId="4040105566" sldId="645"/>
        </pc:sldMkLst>
        <pc:spChg chg="mod">
          <ac:chgData name="吉澤 開" userId="03c174eacf7b5b0e" providerId="LiveId" clId="{989680E8-FAB5-43D3-8F39-F93E605E6A82}" dt="2023-02-03T12:53:19.396" v="28254" actId="20577"/>
          <ac:spMkLst>
            <pc:docMk/>
            <pc:sldMk cId="4040105566" sldId="645"/>
            <ac:spMk id="3" creationId="{00000000-0000-0000-0000-000000000000}"/>
          </ac:spMkLst>
        </pc:spChg>
      </pc:sldChg>
      <pc:sldChg chg="add mod modShow">
        <pc:chgData name="吉澤 開" userId="03c174eacf7b5b0e" providerId="LiveId" clId="{989680E8-FAB5-43D3-8F39-F93E605E6A82}" dt="2023-02-03T11:52:46.313" v="26664" actId="729"/>
        <pc:sldMkLst>
          <pc:docMk/>
          <pc:sldMk cId="1570183620" sldId="646"/>
        </pc:sldMkLst>
      </pc:sldChg>
      <pc:sldChg chg="delSp modSp add mod modShow">
        <pc:chgData name="吉澤 開" userId="03c174eacf7b5b0e" providerId="LiveId" clId="{989680E8-FAB5-43D3-8F39-F93E605E6A82}" dt="2023-02-03T12:27:33.986" v="27500" actId="729"/>
        <pc:sldMkLst>
          <pc:docMk/>
          <pc:sldMk cId="1054713165" sldId="647"/>
        </pc:sldMkLst>
        <pc:spChg chg="del">
          <ac:chgData name="吉澤 開" userId="03c174eacf7b5b0e" providerId="LiveId" clId="{989680E8-FAB5-43D3-8F39-F93E605E6A82}" dt="2023-02-03T12:17:15.269" v="27265" actId="478"/>
          <ac:spMkLst>
            <pc:docMk/>
            <pc:sldMk cId="1054713165" sldId="647"/>
            <ac:spMk id="3" creationId="{68F47DBA-3483-83E1-2D48-B9DA7EDC6796}"/>
          </ac:spMkLst>
        </pc:spChg>
        <pc:spChg chg="del mod">
          <ac:chgData name="吉澤 開" userId="03c174eacf7b5b0e" providerId="LiveId" clId="{989680E8-FAB5-43D3-8F39-F93E605E6A82}" dt="2023-02-03T12:17:10.070" v="27264" actId="478"/>
          <ac:spMkLst>
            <pc:docMk/>
            <pc:sldMk cId="1054713165" sldId="647"/>
            <ac:spMk id="4" creationId="{634F7BE9-7EE5-92BC-B8FE-D6B229D28295}"/>
          </ac:spMkLst>
        </pc:spChg>
      </pc:sldChg>
      <pc:sldChg chg="addSp delSp modSp new del mod">
        <pc:chgData name="吉澤 開" userId="03c174eacf7b5b0e" providerId="LiveId" clId="{989680E8-FAB5-43D3-8F39-F93E605E6A82}" dt="2023-02-03T12:20:12.123" v="27288" actId="47"/>
        <pc:sldMkLst>
          <pc:docMk/>
          <pc:sldMk cId="1386542810" sldId="648"/>
        </pc:sldMkLst>
        <pc:spChg chg="del">
          <ac:chgData name="吉澤 開" userId="03c174eacf7b5b0e" providerId="LiveId" clId="{989680E8-FAB5-43D3-8F39-F93E605E6A82}" dt="2023-02-03T12:18:56.275" v="27275" actId="22"/>
          <ac:spMkLst>
            <pc:docMk/>
            <pc:sldMk cId="1386542810" sldId="648"/>
            <ac:spMk id="4" creationId="{C6945F6F-0A8A-6CB5-95C3-33BFC1357D76}"/>
          </ac:spMkLst>
        </pc:spChg>
        <pc:spChg chg="add del">
          <ac:chgData name="吉澤 開" userId="03c174eacf7b5b0e" providerId="LiveId" clId="{989680E8-FAB5-43D3-8F39-F93E605E6A82}" dt="2023-02-03T12:19:48.877" v="27285" actId="478"/>
          <ac:spMkLst>
            <pc:docMk/>
            <pc:sldMk cId="1386542810" sldId="648"/>
            <ac:spMk id="9" creationId="{4937532B-A29A-B3E3-B9B3-FE2796278454}"/>
          </ac:spMkLst>
        </pc:spChg>
        <pc:spChg chg="add mod">
          <ac:chgData name="吉澤 開" userId="03c174eacf7b5b0e" providerId="LiveId" clId="{989680E8-FAB5-43D3-8F39-F93E605E6A82}" dt="2023-02-03T12:19:52.224" v="27287" actId="478"/>
          <ac:spMkLst>
            <pc:docMk/>
            <pc:sldMk cId="1386542810" sldId="648"/>
            <ac:spMk id="11" creationId="{9E0C2A67-301B-3C08-B027-05E8A7BFE1EA}"/>
          </ac:spMkLst>
        </pc:spChg>
        <pc:picChg chg="add del mod ord">
          <ac:chgData name="吉澤 開" userId="03c174eacf7b5b0e" providerId="LiveId" clId="{989680E8-FAB5-43D3-8F39-F93E605E6A82}" dt="2023-02-03T12:19:52.224" v="27287" actId="478"/>
          <ac:picMkLst>
            <pc:docMk/>
            <pc:sldMk cId="1386542810" sldId="648"/>
            <ac:picMk id="6" creationId="{FD2277E4-3B73-37A5-522E-4B03278C6987}"/>
          </ac:picMkLst>
        </pc:picChg>
        <pc:picChg chg="add del mod">
          <ac:chgData name="吉澤 開" userId="03c174eacf7b5b0e" providerId="LiveId" clId="{989680E8-FAB5-43D3-8F39-F93E605E6A82}" dt="2023-02-03T12:19:50.368" v="27286" actId="478"/>
          <ac:picMkLst>
            <pc:docMk/>
            <pc:sldMk cId="1386542810" sldId="648"/>
            <ac:picMk id="8" creationId="{573178C1-4F80-2D6F-5229-CDED00FEE5A6}"/>
          </ac:picMkLst>
        </pc:picChg>
      </pc:sldChg>
      <pc:sldChg chg="addSp delSp modSp add mod modShow modNotesTx">
        <pc:chgData name="吉澤 開" userId="03c174eacf7b5b0e" providerId="LiveId" clId="{989680E8-FAB5-43D3-8F39-F93E605E6A82}" dt="2023-02-03T15:27:19.094" v="29563" actId="20577"/>
        <pc:sldMkLst>
          <pc:docMk/>
          <pc:sldMk cId="1873814559" sldId="648"/>
        </pc:sldMkLst>
        <pc:spChg chg="del mod">
          <ac:chgData name="吉澤 開" userId="03c174eacf7b5b0e" providerId="LiveId" clId="{989680E8-FAB5-43D3-8F39-F93E605E6A82}" dt="2023-02-03T14:37:19.970" v="28829" actId="478"/>
          <ac:spMkLst>
            <pc:docMk/>
            <pc:sldMk cId="1873814559" sldId="648"/>
            <ac:spMk id="3" creationId="{68F47DBA-3483-83E1-2D48-B9DA7EDC6796}"/>
          </ac:spMkLst>
        </pc:spChg>
        <pc:spChg chg="mod">
          <ac:chgData name="吉澤 開" userId="03c174eacf7b5b0e" providerId="LiveId" clId="{989680E8-FAB5-43D3-8F39-F93E605E6A82}" dt="2023-02-03T14:39:36.575" v="28854" actId="1076"/>
          <ac:spMkLst>
            <pc:docMk/>
            <pc:sldMk cId="1873814559" sldId="648"/>
            <ac:spMk id="4" creationId="{634F7BE9-7EE5-92BC-B8FE-D6B229D28295}"/>
          </ac:spMkLst>
        </pc:spChg>
        <pc:spChg chg="del">
          <ac:chgData name="吉澤 開" userId="03c174eacf7b5b0e" providerId="LiveId" clId="{989680E8-FAB5-43D3-8F39-F93E605E6A82}" dt="2023-02-03T12:22:00.988" v="27315" actId="478"/>
          <ac:spMkLst>
            <pc:docMk/>
            <pc:sldMk cId="1873814559" sldId="648"/>
            <ac:spMk id="5" creationId="{EA1AC3AB-D48A-4F11-8E83-0D647D5A8C21}"/>
          </ac:spMkLst>
        </pc:spChg>
        <pc:spChg chg="del mod">
          <ac:chgData name="吉澤 開" userId="03c174eacf7b5b0e" providerId="LiveId" clId="{989680E8-FAB5-43D3-8F39-F93E605E6A82}" dt="2023-02-03T12:24:12.864" v="27392" actId="478"/>
          <ac:spMkLst>
            <pc:docMk/>
            <pc:sldMk cId="1873814559" sldId="648"/>
            <ac:spMk id="6" creationId="{458ACFD5-5690-2B87-8EAA-168BB9B0FBFB}"/>
          </ac:spMkLst>
        </pc:spChg>
        <pc:spChg chg="del">
          <ac:chgData name="吉澤 開" userId="03c174eacf7b5b0e" providerId="LiveId" clId="{989680E8-FAB5-43D3-8F39-F93E605E6A82}" dt="2023-02-03T12:22:00.988" v="27315" actId="478"/>
          <ac:spMkLst>
            <pc:docMk/>
            <pc:sldMk cId="1873814559" sldId="648"/>
            <ac:spMk id="7" creationId="{8F35F19E-BC88-9E7C-8369-7125DB1D96A7}"/>
          </ac:spMkLst>
        </pc:spChg>
        <pc:spChg chg="del">
          <ac:chgData name="吉澤 開" userId="03c174eacf7b5b0e" providerId="LiveId" clId="{989680E8-FAB5-43D3-8F39-F93E605E6A82}" dt="2023-02-03T12:22:00.988" v="27315" actId="478"/>
          <ac:spMkLst>
            <pc:docMk/>
            <pc:sldMk cId="1873814559" sldId="648"/>
            <ac:spMk id="10" creationId="{4E149579-5C02-6982-E19D-EEE18C756762}"/>
          </ac:spMkLst>
        </pc:spChg>
        <pc:spChg chg="add mod">
          <ac:chgData name="吉澤 開" userId="03c174eacf7b5b0e" providerId="LiveId" clId="{989680E8-FAB5-43D3-8F39-F93E605E6A82}" dt="2023-02-03T14:44:20.462" v="28977" actId="1076"/>
          <ac:spMkLst>
            <pc:docMk/>
            <pc:sldMk cId="1873814559" sldId="648"/>
            <ac:spMk id="11" creationId="{3CA672CF-E5D2-D953-659F-E10DF4329440}"/>
          </ac:spMkLst>
        </pc:spChg>
        <pc:spChg chg="del">
          <ac:chgData name="吉澤 開" userId="03c174eacf7b5b0e" providerId="LiveId" clId="{989680E8-FAB5-43D3-8F39-F93E605E6A82}" dt="2023-02-03T12:22:00.988" v="27315" actId="478"/>
          <ac:spMkLst>
            <pc:docMk/>
            <pc:sldMk cId="1873814559" sldId="648"/>
            <ac:spMk id="15" creationId="{DC5656AD-06D7-9F18-C67D-AB2414BCF738}"/>
          </ac:spMkLst>
        </pc:spChg>
        <pc:spChg chg="add mod">
          <ac:chgData name="吉澤 開" userId="03c174eacf7b5b0e" providerId="LiveId" clId="{989680E8-FAB5-43D3-8F39-F93E605E6A82}" dt="2023-02-03T14:44:20.462" v="28977" actId="1076"/>
          <ac:spMkLst>
            <pc:docMk/>
            <pc:sldMk cId="1873814559" sldId="648"/>
            <ac:spMk id="17" creationId="{8B735279-97C9-C3E6-114F-FC92632DDFD6}"/>
          </ac:spMkLst>
        </pc:spChg>
        <pc:spChg chg="add del mod">
          <ac:chgData name="吉澤 開" userId="03c174eacf7b5b0e" providerId="LiveId" clId="{989680E8-FAB5-43D3-8F39-F93E605E6A82}" dt="2023-02-03T14:39:25.848" v="28850" actId="478"/>
          <ac:spMkLst>
            <pc:docMk/>
            <pc:sldMk cId="1873814559" sldId="648"/>
            <ac:spMk id="50" creationId="{D0674B86-BD20-150E-AB50-1F183A5546EB}"/>
          </ac:spMkLst>
        </pc:spChg>
        <pc:spChg chg="add mod">
          <ac:chgData name="吉澤 開" userId="03c174eacf7b5b0e" providerId="LiveId" clId="{989680E8-FAB5-43D3-8F39-F93E605E6A82}" dt="2023-02-03T14:44:20.462" v="28977" actId="1076"/>
          <ac:spMkLst>
            <pc:docMk/>
            <pc:sldMk cId="1873814559" sldId="648"/>
            <ac:spMk id="52" creationId="{0DCAEFCD-9304-1968-E612-EDF1AA2B0187}"/>
          </ac:spMkLst>
        </pc:spChg>
        <pc:spChg chg="add del mod">
          <ac:chgData name="吉澤 開" userId="03c174eacf7b5b0e" providerId="LiveId" clId="{989680E8-FAB5-43D3-8F39-F93E605E6A82}" dt="2023-02-03T14:38:40.630" v="28840" actId="478"/>
          <ac:spMkLst>
            <pc:docMk/>
            <pc:sldMk cId="1873814559" sldId="648"/>
            <ac:spMk id="132" creationId="{D4A995A4-DB57-F50C-A1B1-89D9B0F25E8C}"/>
          </ac:spMkLst>
        </pc:spChg>
        <pc:spChg chg="add del mod">
          <ac:chgData name="吉澤 開" userId="03c174eacf7b5b0e" providerId="LiveId" clId="{989680E8-FAB5-43D3-8F39-F93E605E6A82}" dt="2023-02-03T14:38:39.230" v="28839" actId="478"/>
          <ac:spMkLst>
            <pc:docMk/>
            <pc:sldMk cId="1873814559" sldId="648"/>
            <ac:spMk id="133" creationId="{6891736B-3CE9-7BC0-07F1-EFC006209EB2}"/>
          </ac:spMkLst>
        </pc:spChg>
        <pc:spChg chg="add mod">
          <ac:chgData name="吉澤 開" userId="03c174eacf7b5b0e" providerId="LiveId" clId="{989680E8-FAB5-43D3-8F39-F93E605E6A82}" dt="2023-02-03T14:44:20.462" v="28977" actId="1076"/>
          <ac:spMkLst>
            <pc:docMk/>
            <pc:sldMk cId="1873814559" sldId="648"/>
            <ac:spMk id="143" creationId="{9E743A00-235B-F584-8EB5-B414752F988A}"/>
          </ac:spMkLst>
        </pc:spChg>
        <pc:spChg chg="add mod">
          <ac:chgData name="吉澤 開" userId="03c174eacf7b5b0e" providerId="LiveId" clId="{989680E8-FAB5-43D3-8F39-F93E605E6A82}" dt="2023-02-03T14:44:20.462" v="28977" actId="1076"/>
          <ac:spMkLst>
            <pc:docMk/>
            <pc:sldMk cId="1873814559" sldId="648"/>
            <ac:spMk id="145" creationId="{F26B2746-4AA9-8135-4E69-BDACE660C854}"/>
          </ac:spMkLst>
        </pc:spChg>
        <pc:spChg chg="del">
          <ac:chgData name="吉澤 開" userId="03c174eacf7b5b0e" providerId="LiveId" clId="{989680E8-FAB5-43D3-8F39-F93E605E6A82}" dt="2023-02-03T12:22:00.988" v="27315" actId="478"/>
          <ac:spMkLst>
            <pc:docMk/>
            <pc:sldMk cId="1873814559" sldId="648"/>
            <ac:spMk id="146" creationId="{04CBFF02-4AEE-BABB-FAFB-FCE04A60D2BE}"/>
          </ac:spMkLst>
        </pc:spChg>
        <pc:spChg chg="add mod">
          <ac:chgData name="吉澤 開" userId="03c174eacf7b5b0e" providerId="LiveId" clId="{989680E8-FAB5-43D3-8F39-F93E605E6A82}" dt="2023-02-03T14:44:20.462" v="28977" actId="1076"/>
          <ac:spMkLst>
            <pc:docMk/>
            <pc:sldMk cId="1873814559" sldId="648"/>
            <ac:spMk id="147" creationId="{1D08DE7D-444D-7C3F-2016-495E41308385}"/>
          </ac:spMkLst>
        </pc:spChg>
        <pc:spChg chg="add mod">
          <ac:chgData name="吉澤 開" userId="03c174eacf7b5b0e" providerId="LiveId" clId="{989680E8-FAB5-43D3-8F39-F93E605E6A82}" dt="2023-02-03T14:44:20.462" v="28977" actId="1076"/>
          <ac:spMkLst>
            <pc:docMk/>
            <pc:sldMk cId="1873814559" sldId="648"/>
            <ac:spMk id="149" creationId="{8624AE98-59C5-0B9F-10D2-F6066056B40C}"/>
          </ac:spMkLst>
        </pc:spChg>
        <pc:spChg chg="add mod">
          <ac:chgData name="吉澤 開" userId="03c174eacf7b5b0e" providerId="LiveId" clId="{989680E8-FAB5-43D3-8F39-F93E605E6A82}" dt="2023-02-03T14:44:20.462" v="28977" actId="1076"/>
          <ac:spMkLst>
            <pc:docMk/>
            <pc:sldMk cId="1873814559" sldId="648"/>
            <ac:spMk id="150" creationId="{66D4A048-C24E-7FE5-7C11-1BF6C01A9109}"/>
          </ac:spMkLst>
        </pc:spChg>
        <pc:spChg chg="add mod">
          <ac:chgData name="吉澤 開" userId="03c174eacf7b5b0e" providerId="LiveId" clId="{989680E8-FAB5-43D3-8F39-F93E605E6A82}" dt="2023-02-03T14:44:20.462" v="28977" actId="1076"/>
          <ac:spMkLst>
            <pc:docMk/>
            <pc:sldMk cId="1873814559" sldId="648"/>
            <ac:spMk id="157" creationId="{6B0651A4-672D-41AC-6070-552BC403863B}"/>
          </ac:spMkLst>
        </pc:spChg>
        <pc:spChg chg="add mod">
          <ac:chgData name="吉澤 開" userId="03c174eacf7b5b0e" providerId="LiveId" clId="{989680E8-FAB5-43D3-8F39-F93E605E6A82}" dt="2023-02-03T15:08:29.083" v="29288"/>
          <ac:spMkLst>
            <pc:docMk/>
            <pc:sldMk cId="1873814559" sldId="648"/>
            <ac:spMk id="159" creationId="{F0E5EC84-2FFB-905B-47C3-3D03A1339588}"/>
          </ac:spMkLst>
        </pc:spChg>
        <pc:spChg chg="add mod">
          <ac:chgData name="吉澤 開" userId="03c174eacf7b5b0e" providerId="LiveId" clId="{989680E8-FAB5-43D3-8F39-F93E605E6A82}" dt="2023-02-03T14:46:23.622" v="29005" actId="1076"/>
          <ac:spMkLst>
            <pc:docMk/>
            <pc:sldMk cId="1873814559" sldId="648"/>
            <ac:spMk id="160" creationId="{273C8AED-695E-9D7D-1919-A16ECD0F9180}"/>
          </ac:spMkLst>
        </pc:spChg>
        <pc:spChg chg="add mod">
          <ac:chgData name="吉澤 開" userId="03c174eacf7b5b0e" providerId="LiveId" clId="{989680E8-FAB5-43D3-8F39-F93E605E6A82}" dt="2023-02-03T14:45:38.685" v="28991" actId="404"/>
          <ac:spMkLst>
            <pc:docMk/>
            <pc:sldMk cId="1873814559" sldId="648"/>
            <ac:spMk id="161" creationId="{EDC62CE3-C6CD-ADE4-6192-F4C7AF7F2509}"/>
          </ac:spMkLst>
        </pc:spChg>
        <pc:spChg chg="add mod">
          <ac:chgData name="吉澤 開" userId="03c174eacf7b5b0e" providerId="LiveId" clId="{989680E8-FAB5-43D3-8F39-F93E605E6A82}" dt="2023-02-03T14:51:58.157" v="29081" actId="1076"/>
          <ac:spMkLst>
            <pc:docMk/>
            <pc:sldMk cId="1873814559" sldId="648"/>
            <ac:spMk id="163" creationId="{408FFF53-310B-56A7-469B-236F98678989}"/>
          </ac:spMkLst>
        </pc:spChg>
        <pc:spChg chg="add del mod">
          <ac:chgData name="吉澤 開" userId="03c174eacf7b5b0e" providerId="LiveId" clId="{989680E8-FAB5-43D3-8F39-F93E605E6A82}" dt="2023-02-03T14:47:21.622" v="29015" actId="478"/>
          <ac:spMkLst>
            <pc:docMk/>
            <pc:sldMk cId="1873814559" sldId="648"/>
            <ac:spMk id="164" creationId="{BBA08654-55A9-52BA-78A7-1F269301330F}"/>
          </ac:spMkLst>
        </pc:spChg>
        <pc:spChg chg="add del mod">
          <ac:chgData name="吉澤 開" userId="03c174eacf7b5b0e" providerId="LiveId" clId="{989680E8-FAB5-43D3-8F39-F93E605E6A82}" dt="2023-02-03T14:47:25.485" v="29016" actId="478"/>
          <ac:spMkLst>
            <pc:docMk/>
            <pc:sldMk cId="1873814559" sldId="648"/>
            <ac:spMk id="166" creationId="{AE531345-7E6B-9748-64D4-C2331B2733A7}"/>
          </ac:spMkLst>
        </pc:spChg>
        <pc:spChg chg="add mod">
          <ac:chgData name="吉澤 開" userId="03c174eacf7b5b0e" providerId="LiveId" clId="{989680E8-FAB5-43D3-8F39-F93E605E6A82}" dt="2023-02-03T14:55:38.595" v="29140" actId="207"/>
          <ac:spMkLst>
            <pc:docMk/>
            <pc:sldMk cId="1873814559" sldId="648"/>
            <ac:spMk id="168" creationId="{BCB7540D-D47C-9897-640C-6C3B4D3C8178}"/>
          </ac:spMkLst>
        </pc:spChg>
        <pc:spChg chg="add mod">
          <ac:chgData name="吉澤 開" userId="03c174eacf7b5b0e" providerId="LiveId" clId="{989680E8-FAB5-43D3-8F39-F93E605E6A82}" dt="2023-02-03T14:57:22.007" v="29176" actId="404"/>
          <ac:spMkLst>
            <pc:docMk/>
            <pc:sldMk cId="1873814559" sldId="648"/>
            <ac:spMk id="169" creationId="{60BD0605-EAA0-37CB-6799-5B121E3987B0}"/>
          </ac:spMkLst>
        </pc:spChg>
        <pc:spChg chg="add mod">
          <ac:chgData name="吉澤 開" userId="03c174eacf7b5b0e" providerId="LiveId" clId="{989680E8-FAB5-43D3-8F39-F93E605E6A82}" dt="2023-02-03T14:55:24.705" v="29131" actId="14100"/>
          <ac:spMkLst>
            <pc:docMk/>
            <pc:sldMk cId="1873814559" sldId="648"/>
            <ac:spMk id="170" creationId="{8484B1F0-B67D-616F-F595-72661EEC1DFF}"/>
          </ac:spMkLst>
        </pc:spChg>
        <pc:spChg chg="add mod">
          <ac:chgData name="吉澤 開" userId="03c174eacf7b5b0e" providerId="LiveId" clId="{989680E8-FAB5-43D3-8F39-F93E605E6A82}" dt="2023-02-03T14:49:36.580" v="29049" actId="14100"/>
          <ac:spMkLst>
            <pc:docMk/>
            <pc:sldMk cId="1873814559" sldId="648"/>
            <ac:spMk id="171" creationId="{D6057D97-122A-26CA-46EA-128F4FCD9C35}"/>
          </ac:spMkLst>
        </pc:spChg>
        <pc:spChg chg="add mod">
          <ac:chgData name="吉澤 開" userId="03c174eacf7b5b0e" providerId="LiveId" clId="{989680E8-FAB5-43D3-8F39-F93E605E6A82}" dt="2023-02-03T14:50:05.376" v="29054" actId="14100"/>
          <ac:spMkLst>
            <pc:docMk/>
            <pc:sldMk cId="1873814559" sldId="648"/>
            <ac:spMk id="172" creationId="{396BC6E8-E213-B6B2-0AB4-A864B3F96815}"/>
          </ac:spMkLst>
        </pc:spChg>
        <pc:spChg chg="add mod">
          <ac:chgData name="吉澤 開" userId="03c174eacf7b5b0e" providerId="LiveId" clId="{989680E8-FAB5-43D3-8F39-F93E605E6A82}" dt="2023-02-03T14:50:53.484" v="29066" actId="1076"/>
          <ac:spMkLst>
            <pc:docMk/>
            <pc:sldMk cId="1873814559" sldId="648"/>
            <ac:spMk id="173" creationId="{58045E08-4BED-3991-CC7F-96F01C30B5BF}"/>
          </ac:spMkLst>
        </pc:spChg>
        <pc:spChg chg="add mod">
          <ac:chgData name="吉澤 開" userId="03c174eacf7b5b0e" providerId="LiveId" clId="{989680E8-FAB5-43D3-8F39-F93E605E6A82}" dt="2023-02-03T14:52:20.462" v="29091" actId="1076"/>
          <ac:spMkLst>
            <pc:docMk/>
            <pc:sldMk cId="1873814559" sldId="648"/>
            <ac:spMk id="177" creationId="{D8FC11B6-C81A-B8C5-A2EA-23D3AFE33C86}"/>
          </ac:spMkLst>
        </pc:spChg>
        <pc:spChg chg="add del mod">
          <ac:chgData name="吉澤 開" userId="03c174eacf7b5b0e" providerId="LiveId" clId="{989680E8-FAB5-43D3-8F39-F93E605E6A82}" dt="2023-02-03T14:48:28.164" v="29029" actId="478"/>
          <ac:spMkLst>
            <pc:docMk/>
            <pc:sldMk cId="1873814559" sldId="648"/>
            <ac:spMk id="183" creationId="{93A7F350-45A4-A25B-0B48-9C50C5BDD24C}"/>
          </ac:spMkLst>
        </pc:spChg>
        <pc:spChg chg="add del mod">
          <ac:chgData name="吉澤 開" userId="03c174eacf7b5b0e" providerId="LiveId" clId="{989680E8-FAB5-43D3-8F39-F93E605E6A82}" dt="2023-02-03T14:48:26.665" v="29028" actId="478"/>
          <ac:spMkLst>
            <pc:docMk/>
            <pc:sldMk cId="1873814559" sldId="648"/>
            <ac:spMk id="184" creationId="{279EEA2F-9B66-874C-9E0F-345A875D2647}"/>
          </ac:spMkLst>
        </pc:spChg>
        <pc:spChg chg="add del mod">
          <ac:chgData name="吉澤 開" userId="03c174eacf7b5b0e" providerId="LiveId" clId="{989680E8-FAB5-43D3-8F39-F93E605E6A82}" dt="2023-02-03T14:48:31.406" v="29031" actId="478"/>
          <ac:spMkLst>
            <pc:docMk/>
            <pc:sldMk cId="1873814559" sldId="648"/>
            <ac:spMk id="185" creationId="{E3471B0E-34CC-DF54-344C-827084AC09F8}"/>
          </ac:spMkLst>
        </pc:spChg>
        <pc:spChg chg="add del mod">
          <ac:chgData name="吉澤 開" userId="03c174eacf7b5b0e" providerId="LiveId" clId="{989680E8-FAB5-43D3-8F39-F93E605E6A82}" dt="2023-02-03T14:48:30.650" v="29030" actId="478"/>
          <ac:spMkLst>
            <pc:docMk/>
            <pc:sldMk cId="1873814559" sldId="648"/>
            <ac:spMk id="186" creationId="{5E0E9E66-3F09-AA78-6A65-823BB87065E3}"/>
          </ac:spMkLst>
        </pc:spChg>
        <pc:spChg chg="add mod">
          <ac:chgData name="吉澤 開" userId="03c174eacf7b5b0e" providerId="LiveId" clId="{989680E8-FAB5-43D3-8F39-F93E605E6A82}" dt="2023-02-03T14:51:28.669" v="29073" actId="1076"/>
          <ac:spMkLst>
            <pc:docMk/>
            <pc:sldMk cId="1873814559" sldId="648"/>
            <ac:spMk id="187" creationId="{E05D77A5-161E-393A-98C4-BD0D02A7766F}"/>
          </ac:spMkLst>
        </pc:spChg>
        <pc:spChg chg="add mod">
          <ac:chgData name="吉澤 開" userId="03c174eacf7b5b0e" providerId="LiveId" clId="{989680E8-FAB5-43D3-8F39-F93E605E6A82}" dt="2023-02-03T14:51:31.983" v="29074" actId="1076"/>
          <ac:spMkLst>
            <pc:docMk/>
            <pc:sldMk cId="1873814559" sldId="648"/>
            <ac:spMk id="188" creationId="{0005415D-2521-9D09-1612-79B6A45BB701}"/>
          </ac:spMkLst>
        </pc:spChg>
        <pc:spChg chg="add del mod">
          <ac:chgData name="吉澤 開" userId="03c174eacf7b5b0e" providerId="LiveId" clId="{989680E8-FAB5-43D3-8F39-F93E605E6A82}" dt="2023-02-03T14:50:59.823" v="29067" actId="478"/>
          <ac:spMkLst>
            <pc:docMk/>
            <pc:sldMk cId="1873814559" sldId="648"/>
            <ac:spMk id="189" creationId="{F91AEA6C-7BA2-70F4-15C0-66484A2DED99}"/>
          </ac:spMkLst>
        </pc:spChg>
        <pc:spChg chg="add mod">
          <ac:chgData name="吉澤 開" userId="03c174eacf7b5b0e" providerId="LiveId" clId="{989680E8-FAB5-43D3-8F39-F93E605E6A82}" dt="2023-02-03T14:47:32.482" v="29018" actId="1076"/>
          <ac:spMkLst>
            <pc:docMk/>
            <pc:sldMk cId="1873814559" sldId="648"/>
            <ac:spMk id="194" creationId="{B9A75649-11E0-FDF5-E30C-BD75C9160BEC}"/>
          </ac:spMkLst>
        </pc:spChg>
        <pc:spChg chg="add mod">
          <ac:chgData name="吉澤 開" userId="03c174eacf7b5b0e" providerId="LiveId" clId="{989680E8-FAB5-43D3-8F39-F93E605E6A82}" dt="2023-02-03T14:47:47.033" v="29021" actId="1076"/>
          <ac:spMkLst>
            <pc:docMk/>
            <pc:sldMk cId="1873814559" sldId="648"/>
            <ac:spMk id="195" creationId="{4DE8FFB9-B258-333A-E9AD-8DEFB86FF7D1}"/>
          </ac:spMkLst>
        </pc:spChg>
        <pc:spChg chg="add del mod">
          <ac:chgData name="吉澤 開" userId="03c174eacf7b5b0e" providerId="LiveId" clId="{989680E8-FAB5-43D3-8F39-F93E605E6A82}" dt="2023-02-03T14:48:51.427" v="29038" actId="478"/>
          <ac:spMkLst>
            <pc:docMk/>
            <pc:sldMk cId="1873814559" sldId="648"/>
            <ac:spMk id="196" creationId="{8AEE6265-5D12-7BDA-2999-D80F362EF90F}"/>
          </ac:spMkLst>
        </pc:spChg>
        <pc:spChg chg="add mod">
          <ac:chgData name="吉澤 開" userId="03c174eacf7b5b0e" providerId="LiveId" clId="{989680E8-FAB5-43D3-8F39-F93E605E6A82}" dt="2023-02-03T14:52:09.091" v="29089" actId="1076"/>
          <ac:spMkLst>
            <pc:docMk/>
            <pc:sldMk cId="1873814559" sldId="648"/>
            <ac:spMk id="198" creationId="{8BF51134-E048-343E-E2F2-64BE3CE341F8}"/>
          </ac:spMkLst>
        </pc:spChg>
        <pc:spChg chg="add mod">
          <ac:chgData name="吉澤 開" userId="03c174eacf7b5b0e" providerId="LiveId" clId="{989680E8-FAB5-43D3-8F39-F93E605E6A82}" dt="2023-02-03T14:50:45.156" v="29063" actId="1076"/>
          <ac:spMkLst>
            <pc:docMk/>
            <pc:sldMk cId="1873814559" sldId="648"/>
            <ac:spMk id="199" creationId="{6B9D6A85-C8C7-0492-FE37-9ADDF2FEC4A7}"/>
          </ac:spMkLst>
        </pc:spChg>
        <pc:spChg chg="add mod">
          <ac:chgData name="吉澤 開" userId="03c174eacf7b5b0e" providerId="LiveId" clId="{989680E8-FAB5-43D3-8F39-F93E605E6A82}" dt="2023-02-03T14:52:16.295" v="29090" actId="1076"/>
          <ac:spMkLst>
            <pc:docMk/>
            <pc:sldMk cId="1873814559" sldId="648"/>
            <ac:spMk id="205" creationId="{CADE86CE-534E-75A7-35A0-9DE5F183CF1F}"/>
          </ac:spMkLst>
        </pc:spChg>
        <pc:spChg chg="add mod">
          <ac:chgData name="吉澤 開" userId="03c174eacf7b5b0e" providerId="LiveId" clId="{989680E8-FAB5-43D3-8F39-F93E605E6A82}" dt="2023-02-03T14:52:37.212" v="29102" actId="1076"/>
          <ac:spMkLst>
            <pc:docMk/>
            <pc:sldMk cId="1873814559" sldId="648"/>
            <ac:spMk id="208" creationId="{8198E947-52BF-F9B9-3E9F-E0A351F8A763}"/>
          </ac:spMkLst>
        </pc:spChg>
        <pc:spChg chg="add mod">
          <ac:chgData name="吉澤 開" userId="03c174eacf7b5b0e" providerId="LiveId" clId="{989680E8-FAB5-43D3-8F39-F93E605E6A82}" dt="2023-02-03T14:53:19.393" v="29107" actId="1076"/>
          <ac:spMkLst>
            <pc:docMk/>
            <pc:sldMk cId="1873814559" sldId="648"/>
            <ac:spMk id="209" creationId="{8445C737-FFDC-5D6D-280C-7EC8DDEC5BB9}"/>
          </ac:spMkLst>
        </pc:spChg>
        <pc:spChg chg="add mod">
          <ac:chgData name="吉澤 開" userId="03c174eacf7b5b0e" providerId="LiveId" clId="{989680E8-FAB5-43D3-8F39-F93E605E6A82}" dt="2023-02-03T14:53:19.393" v="29107" actId="1076"/>
          <ac:spMkLst>
            <pc:docMk/>
            <pc:sldMk cId="1873814559" sldId="648"/>
            <ac:spMk id="210" creationId="{080E1E41-83C7-F726-1616-80AA2B2666AA}"/>
          </ac:spMkLst>
        </pc:spChg>
        <pc:spChg chg="add mod">
          <ac:chgData name="吉澤 開" userId="03c174eacf7b5b0e" providerId="LiveId" clId="{989680E8-FAB5-43D3-8F39-F93E605E6A82}" dt="2023-02-03T14:53:19.393" v="29107" actId="1076"/>
          <ac:spMkLst>
            <pc:docMk/>
            <pc:sldMk cId="1873814559" sldId="648"/>
            <ac:spMk id="212" creationId="{837AEB91-339F-9B7F-AAD7-CA5A4E2D4A83}"/>
          </ac:spMkLst>
        </pc:spChg>
        <pc:spChg chg="add mod">
          <ac:chgData name="吉澤 開" userId="03c174eacf7b5b0e" providerId="LiveId" clId="{989680E8-FAB5-43D3-8F39-F93E605E6A82}" dt="2023-02-03T14:53:19.393" v="29107" actId="1076"/>
          <ac:spMkLst>
            <pc:docMk/>
            <pc:sldMk cId="1873814559" sldId="648"/>
            <ac:spMk id="216" creationId="{1AEFD350-D314-C0F5-C78A-2D662957600B}"/>
          </ac:spMkLst>
        </pc:spChg>
        <pc:spChg chg="add mod">
          <ac:chgData name="吉澤 開" userId="03c174eacf7b5b0e" providerId="LiveId" clId="{989680E8-FAB5-43D3-8F39-F93E605E6A82}" dt="2023-02-03T14:57:03.352" v="29174" actId="403"/>
          <ac:spMkLst>
            <pc:docMk/>
            <pc:sldMk cId="1873814559" sldId="648"/>
            <ac:spMk id="217" creationId="{0AD45DDA-4A3E-EBCC-D521-3DE462C41008}"/>
          </ac:spMkLst>
        </pc:spChg>
        <pc:spChg chg="add mod">
          <ac:chgData name="吉澤 開" userId="03c174eacf7b5b0e" providerId="LiveId" clId="{989680E8-FAB5-43D3-8F39-F93E605E6A82}" dt="2023-02-03T14:53:19.393" v="29107" actId="1076"/>
          <ac:spMkLst>
            <pc:docMk/>
            <pc:sldMk cId="1873814559" sldId="648"/>
            <ac:spMk id="218" creationId="{BECF9A92-6733-4ED2-DACD-F7C7AD280C63}"/>
          </ac:spMkLst>
        </pc:spChg>
        <pc:spChg chg="add mod">
          <ac:chgData name="吉澤 開" userId="03c174eacf7b5b0e" providerId="LiveId" clId="{989680E8-FAB5-43D3-8F39-F93E605E6A82}" dt="2023-02-03T14:53:19.393" v="29107" actId="1076"/>
          <ac:spMkLst>
            <pc:docMk/>
            <pc:sldMk cId="1873814559" sldId="648"/>
            <ac:spMk id="219" creationId="{A1DD9C14-E55D-D34D-B53C-4DFE5D85A082}"/>
          </ac:spMkLst>
        </pc:spChg>
        <pc:spChg chg="add mod">
          <ac:chgData name="吉澤 開" userId="03c174eacf7b5b0e" providerId="LiveId" clId="{989680E8-FAB5-43D3-8F39-F93E605E6A82}" dt="2023-02-03T14:53:19.393" v="29107" actId="1076"/>
          <ac:spMkLst>
            <pc:docMk/>
            <pc:sldMk cId="1873814559" sldId="648"/>
            <ac:spMk id="223" creationId="{5F125205-E0D4-4650-15DE-D70E1BC26501}"/>
          </ac:spMkLst>
        </pc:spChg>
        <pc:spChg chg="add mod">
          <ac:chgData name="吉澤 開" userId="03c174eacf7b5b0e" providerId="LiveId" clId="{989680E8-FAB5-43D3-8F39-F93E605E6A82}" dt="2023-02-03T14:53:19.393" v="29107" actId="1076"/>
          <ac:spMkLst>
            <pc:docMk/>
            <pc:sldMk cId="1873814559" sldId="648"/>
            <ac:spMk id="230" creationId="{976D32CC-37F2-5B98-456A-9C50826D0DE7}"/>
          </ac:spMkLst>
        </pc:spChg>
        <pc:spChg chg="add mod">
          <ac:chgData name="吉澤 開" userId="03c174eacf7b5b0e" providerId="LiveId" clId="{989680E8-FAB5-43D3-8F39-F93E605E6A82}" dt="2023-02-03T14:53:19.393" v="29107" actId="1076"/>
          <ac:spMkLst>
            <pc:docMk/>
            <pc:sldMk cId="1873814559" sldId="648"/>
            <ac:spMk id="231" creationId="{9A1F1DD9-257B-555B-9552-72DF23196B1D}"/>
          </ac:spMkLst>
        </pc:spChg>
        <pc:spChg chg="add mod">
          <ac:chgData name="吉澤 開" userId="03c174eacf7b5b0e" providerId="LiveId" clId="{989680E8-FAB5-43D3-8F39-F93E605E6A82}" dt="2023-02-03T14:53:19.393" v="29107" actId="1076"/>
          <ac:spMkLst>
            <pc:docMk/>
            <pc:sldMk cId="1873814559" sldId="648"/>
            <ac:spMk id="232" creationId="{9A7F1D7C-7A48-B750-D01A-AE05842D47B1}"/>
          </ac:spMkLst>
        </pc:spChg>
        <pc:spChg chg="del mod ord">
          <ac:chgData name="吉澤 開" userId="03c174eacf7b5b0e" providerId="LiveId" clId="{989680E8-FAB5-43D3-8F39-F93E605E6A82}" dt="2023-02-03T14:44:13.226" v="28976" actId="478"/>
          <ac:spMkLst>
            <pc:docMk/>
            <pc:sldMk cId="1873814559" sldId="648"/>
            <ac:spMk id="233" creationId="{A7D54AC2-10FD-CEDB-6452-AEA41B514E03}"/>
          </ac:spMkLst>
        </pc:spChg>
        <pc:spChg chg="mod">
          <ac:chgData name="吉澤 開" userId="03c174eacf7b5b0e" providerId="LiveId" clId="{989680E8-FAB5-43D3-8F39-F93E605E6A82}" dt="2023-02-03T14:44:20.462" v="28977" actId="1076"/>
          <ac:spMkLst>
            <pc:docMk/>
            <pc:sldMk cId="1873814559" sldId="648"/>
            <ac:spMk id="234" creationId="{32C79DA0-B057-68F3-8AB1-1E21AE7543AE}"/>
          </ac:spMkLst>
        </pc:spChg>
        <pc:spChg chg="del mod topLvl">
          <ac:chgData name="吉澤 開" userId="03c174eacf7b5b0e" providerId="LiveId" clId="{989680E8-FAB5-43D3-8F39-F93E605E6A82}" dt="2023-02-03T14:27:31.286" v="28705" actId="478"/>
          <ac:spMkLst>
            <pc:docMk/>
            <pc:sldMk cId="1873814559" sldId="648"/>
            <ac:spMk id="235" creationId="{CA307E68-3186-E4C6-292A-FAD1933BA12C}"/>
          </ac:spMkLst>
        </pc:spChg>
        <pc:spChg chg="mod">
          <ac:chgData name="吉澤 開" userId="03c174eacf7b5b0e" providerId="LiveId" clId="{989680E8-FAB5-43D3-8F39-F93E605E6A82}" dt="2023-02-03T14:44:20.462" v="28977" actId="1076"/>
          <ac:spMkLst>
            <pc:docMk/>
            <pc:sldMk cId="1873814559" sldId="648"/>
            <ac:spMk id="236" creationId="{A7CDD807-B9D5-A3BB-C4F9-592376FA9290}"/>
          </ac:spMkLst>
        </pc:spChg>
        <pc:spChg chg="del mod topLvl">
          <ac:chgData name="吉澤 開" userId="03c174eacf7b5b0e" providerId="LiveId" clId="{989680E8-FAB5-43D3-8F39-F93E605E6A82}" dt="2023-02-03T14:27:31.286" v="28705" actId="478"/>
          <ac:spMkLst>
            <pc:docMk/>
            <pc:sldMk cId="1873814559" sldId="648"/>
            <ac:spMk id="237" creationId="{F1F959F6-DCFA-C1F6-754F-D86381BFDA25}"/>
          </ac:spMkLst>
        </pc:spChg>
        <pc:spChg chg="mod">
          <ac:chgData name="吉澤 開" userId="03c174eacf7b5b0e" providerId="LiveId" clId="{989680E8-FAB5-43D3-8F39-F93E605E6A82}" dt="2023-02-03T14:44:20.462" v="28977" actId="1076"/>
          <ac:spMkLst>
            <pc:docMk/>
            <pc:sldMk cId="1873814559" sldId="648"/>
            <ac:spMk id="238" creationId="{0B1B3CC2-A1B0-18C2-9ADD-37AE84A04202}"/>
          </ac:spMkLst>
        </pc:spChg>
        <pc:spChg chg="add mod">
          <ac:chgData name="吉澤 開" userId="03c174eacf7b5b0e" providerId="LiveId" clId="{989680E8-FAB5-43D3-8F39-F93E605E6A82}" dt="2023-02-03T14:53:19.393" v="29107" actId="1076"/>
          <ac:spMkLst>
            <pc:docMk/>
            <pc:sldMk cId="1873814559" sldId="648"/>
            <ac:spMk id="240" creationId="{EE71D719-2E96-FE13-2B3D-F637363F82D8}"/>
          </ac:spMkLst>
        </pc:spChg>
        <pc:spChg chg="add mod">
          <ac:chgData name="吉澤 開" userId="03c174eacf7b5b0e" providerId="LiveId" clId="{989680E8-FAB5-43D3-8F39-F93E605E6A82}" dt="2023-02-03T14:53:19.393" v="29107" actId="1076"/>
          <ac:spMkLst>
            <pc:docMk/>
            <pc:sldMk cId="1873814559" sldId="648"/>
            <ac:spMk id="241" creationId="{F9423E6C-639A-9888-4171-568447F3B691}"/>
          </ac:spMkLst>
        </pc:spChg>
        <pc:spChg chg="add mod">
          <ac:chgData name="吉澤 開" userId="03c174eacf7b5b0e" providerId="LiveId" clId="{989680E8-FAB5-43D3-8F39-F93E605E6A82}" dt="2023-02-03T14:53:19.393" v="29107" actId="1076"/>
          <ac:spMkLst>
            <pc:docMk/>
            <pc:sldMk cId="1873814559" sldId="648"/>
            <ac:spMk id="242" creationId="{5FEEDBDB-D2CB-9ED1-99F2-B8D3F38A69F0}"/>
          </ac:spMkLst>
        </pc:spChg>
        <pc:spChg chg="add mod">
          <ac:chgData name="吉澤 開" userId="03c174eacf7b5b0e" providerId="LiveId" clId="{989680E8-FAB5-43D3-8F39-F93E605E6A82}" dt="2023-02-03T14:53:19.393" v="29107" actId="1076"/>
          <ac:spMkLst>
            <pc:docMk/>
            <pc:sldMk cId="1873814559" sldId="648"/>
            <ac:spMk id="243" creationId="{485A2338-DE2B-1785-02C8-31A4031D3629}"/>
          </ac:spMkLst>
        </pc:spChg>
        <pc:spChg chg="del mod">
          <ac:chgData name="吉澤 開" userId="03c174eacf7b5b0e" providerId="LiveId" clId="{989680E8-FAB5-43D3-8F39-F93E605E6A82}" dt="2023-02-03T14:24:11.731" v="28669" actId="478"/>
          <ac:spMkLst>
            <pc:docMk/>
            <pc:sldMk cId="1873814559" sldId="648"/>
            <ac:spMk id="244" creationId="{87E5B8DE-03B5-01E8-4621-5EF9797C07A0}"/>
          </ac:spMkLst>
        </pc:spChg>
        <pc:spChg chg="mod">
          <ac:chgData name="吉澤 開" userId="03c174eacf7b5b0e" providerId="LiveId" clId="{989680E8-FAB5-43D3-8F39-F93E605E6A82}" dt="2023-02-03T14:44:20.462" v="28977" actId="1076"/>
          <ac:spMkLst>
            <pc:docMk/>
            <pc:sldMk cId="1873814559" sldId="648"/>
            <ac:spMk id="245" creationId="{75112413-3A74-9977-9309-DFDBD56BC7A0}"/>
          </ac:spMkLst>
        </pc:spChg>
        <pc:spChg chg="mod">
          <ac:chgData name="吉澤 開" userId="03c174eacf7b5b0e" providerId="LiveId" clId="{989680E8-FAB5-43D3-8F39-F93E605E6A82}" dt="2023-02-03T14:44:20.462" v="28977" actId="1076"/>
          <ac:spMkLst>
            <pc:docMk/>
            <pc:sldMk cId="1873814559" sldId="648"/>
            <ac:spMk id="246" creationId="{103DE5C8-A547-00E1-7EAB-15A188D38FA8}"/>
          </ac:spMkLst>
        </pc:spChg>
        <pc:spChg chg="del mod ord">
          <ac:chgData name="吉澤 開" userId="03c174eacf7b5b0e" providerId="LiveId" clId="{989680E8-FAB5-43D3-8F39-F93E605E6A82}" dt="2023-02-03T14:39:24.924" v="28849" actId="478"/>
          <ac:spMkLst>
            <pc:docMk/>
            <pc:sldMk cId="1873814559" sldId="648"/>
            <ac:spMk id="247" creationId="{AF03723A-1F66-A0E8-7698-A4CAAA793819}"/>
          </ac:spMkLst>
        </pc:spChg>
        <pc:spChg chg="del mod">
          <ac:chgData name="吉澤 開" userId="03c174eacf7b5b0e" providerId="LiveId" clId="{989680E8-FAB5-43D3-8F39-F93E605E6A82}" dt="2023-02-03T14:24:13.452" v="28670" actId="478"/>
          <ac:spMkLst>
            <pc:docMk/>
            <pc:sldMk cId="1873814559" sldId="648"/>
            <ac:spMk id="249" creationId="{DE60A60A-5D98-DA4B-75E0-3DDF53050FED}"/>
          </ac:spMkLst>
        </pc:spChg>
        <pc:spChg chg="del mod">
          <ac:chgData name="吉澤 開" userId="03c174eacf7b5b0e" providerId="LiveId" clId="{989680E8-FAB5-43D3-8F39-F93E605E6A82}" dt="2023-02-03T14:39:29.159" v="28852" actId="478"/>
          <ac:spMkLst>
            <pc:docMk/>
            <pc:sldMk cId="1873814559" sldId="648"/>
            <ac:spMk id="250" creationId="{47CFE072-70D0-060E-2098-24E9E9085AAC}"/>
          </ac:spMkLst>
        </pc:spChg>
        <pc:spChg chg="mod">
          <ac:chgData name="吉澤 開" userId="03c174eacf7b5b0e" providerId="LiveId" clId="{989680E8-FAB5-43D3-8F39-F93E605E6A82}" dt="2023-02-03T14:44:20.462" v="28977" actId="1076"/>
          <ac:spMkLst>
            <pc:docMk/>
            <pc:sldMk cId="1873814559" sldId="648"/>
            <ac:spMk id="251" creationId="{8B914065-4C25-C188-03EA-BEBE195E584C}"/>
          </ac:spMkLst>
        </pc:spChg>
        <pc:spChg chg="del mod">
          <ac:chgData name="吉澤 開" userId="03c174eacf7b5b0e" providerId="LiveId" clId="{989680E8-FAB5-43D3-8F39-F93E605E6A82}" dt="2023-02-03T14:39:27.942" v="28851" actId="478"/>
          <ac:spMkLst>
            <pc:docMk/>
            <pc:sldMk cId="1873814559" sldId="648"/>
            <ac:spMk id="252" creationId="{7102495E-0DFE-9057-4EAA-FD021BEA632F}"/>
          </ac:spMkLst>
        </pc:spChg>
        <pc:spChg chg="add mod">
          <ac:chgData name="吉澤 開" userId="03c174eacf7b5b0e" providerId="LiveId" clId="{989680E8-FAB5-43D3-8F39-F93E605E6A82}" dt="2023-02-03T14:53:19.393" v="29107" actId="1076"/>
          <ac:spMkLst>
            <pc:docMk/>
            <pc:sldMk cId="1873814559" sldId="648"/>
            <ac:spMk id="254" creationId="{923122B0-CE6F-594E-9B13-3F55BD0D9F76}"/>
          </ac:spMkLst>
        </pc:spChg>
        <pc:spChg chg="add mod">
          <ac:chgData name="吉澤 開" userId="03c174eacf7b5b0e" providerId="LiveId" clId="{989680E8-FAB5-43D3-8F39-F93E605E6A82}" dt="2023-02-03T14:53:51.980" v="29113" actId="1076"/>
          <ac:spMkLst>
            <pc:docMk/>
            <pc:sldMk cId="1873814559" sldId="648"/>
            <ac:spMk id="256" creationId="{84327E41-8B94-2126-AC15-6F5D7C11ED4F}"/>
          </ac:spMkLst>
        </pc:spChg>
        <pc:spChg chg="add mod">
          <ac:chgData name="吉澤 開" userId="03c174eacf7b5b0e" providerId="LiveId" clId="{989680E8-FAB5-43D3-8F39-F93E605E6A82}" dt="2023-02-03T14:53:07.373" v="29106" actId="1076"/>
          <ac:spMkLst>
            <pc:docMk/>
            <pc:sldMk cId="1873814559" sldId="648"/>
            <ac:spMk id="257" creationId="{3D6C1577-3D9A-3647-7EFC-15DDC9AB8A39}"/>
          </ac:spMkLst>
        </pc:spChg>
        <pc:spChg chg="add mod">
          <ac:chgData name="吉澤 開" userId="03c174eacf7b5b0e" providerId="LiveId" clId="{989680E8-FAB5-43D3-8F39-F93E605E6A82}" dt="2023-02-03T14:53:07.373" v="29106" actId="1076"/>
          <ac:spMkLst>
            <pc:docMk/>
            <pc:sldMk cId="1873814559" sldId="648"/>
            <ac:spMk id="260" creationId="{F56A906C-B689-76A9-FD2C-735FAA1CFF20}"/>
          </ac:spMkLst>
        </pc:spChg>
        <pc:spChg chg="add mod">
          <ac:chgData name="吉澤 開" userId="03c174eacf7b5b0e" providerId="LiveId" clId="{989680E8-FAB5-43D3-8F39-F93E605E6A82}" dt="2023-02-03T14:58:07.606" v="29192" actId="207"/>
          <ac:spMkLst>
            <pc:docMk/>
            <pc:sldMk cId="1873814559" sldId="648"/>
            <ac:spMk id="264" creationId="{3E53A955-34A5-182D-E4B9-039A393B5F7F}"/>
          </ac:spMkLst>
        </pc:spChg>
        <pc:spChg chg="add mod">
          <ac:chgData name="吉澤 開" userId="03c174eacf7b5b0e" providerId="LiveId" clId="{989680E8-FAB5-43D3-8F39-F93E605E6A82}" dt="2023-02-03T14:57:56.199" v="29187" actId="14100"/>
          <ac:spMkLst>
            <pc:docMk/>
            <pc:sldMk cId="1873814559" sldId="648"/>
            <ac:spMk id="265" creationId="{704C54B4-28E0-CB07-48BF-1D812BF4AF92}"/>
          </ac:spMkLst>
        </pc:spChg>
        <pc:spChg chg="add mod">
          <ac:chgData name="吉澤 開" userId="03c174eacf7b5b0e" providerId="LiveId" clId="{989680E8-FAB5-43D3-8F39-F93E605E6A82}" dt="2023-02-03T14:53:07.373" v="29106" actId="1076"/>
          <ac:spMkLst>
            <pc:docMk/>
            <pc:sldMk cId="1873814559" sldId="648"/>
            <ac:spMk id="266" creationId="{FC584B86-6E36-5643-8728-3FE7842E02CD}"/>
          </ac:spMkLst>
        </pc:spChg>
        <pc:spChg chg="add mod">
          <ac:chgData name="吉澤 開" userId="03c174eacf7b5b0e" providerId="LiveId" clId="{989680E8-FAB5-43D3-8F39-F93E605E6A82}" dt="2023-02-03T14:53:07.373" v="29106" actId="1076"/>
          <ac:spMkLst>
            <pc:docMk/>
            <pc:sldMk cId="1873814559" sldId="648"/>
            <ac:spMk id="267" creationId="{CA9B5C71-5A29-4B61-B241-6CF054013779}"/>
          </ac:spMkLst>
        </pc:spChg>
        <pc:spChg chg="add mod">
          <ac:chgData name="吉澤 開" userId="03c174eacf7b5b0e" providerId="LiveId" clId="{989680E8-FAB5-43D3-8F39-F93E605E6A82}" dt="2023-02-03T14:53:07.373" v="29106" actId="1076"/>
          <ac:spMkLst>
            <pc:docMk/>
            <pc:sldMk cId="1873814559" sldId="648"/>
            <ac:spMk id="271" creationId="{F9BC7B7F-70E5-4A81-A6B7-7741231FB986}"/>
          </ac:spMkLst>
        </pc:spChg>
        <pc:spChg chg="mod">
          <ac:chgData name="吉澤 開" userId="03c174eacf7b5b0e" providerId="LiveId" clId="{989680E8-FAB5-43D3-8F39-F93E605E6A82}" dt="2023-02-03T14:44:20.462" v="28977" actId="1076"/>
          <ac:spMkLst>
            <pc:docMk/>
            <pc:sldMk cId="1873814559" sldId="648"/>
            <ac:spMk id="273" creationId="{2A8AD064-1517-FB6E-B9AE-B9A586FBC5F7}"/>
          </ac:spMkLst>
        </pc:spChg>
        <pc:spChg chg="mod">
          <ac:chgData name="吉澤 開" userId="03c174eacf7b5b0e" providerId="LiveId" clId="{989680E8-FAB5-43D3-8F39-F93E605E6A82}" dt="2023-02-03T14:44:20.462" v="28977" actId="1076"/>
          <ac:spMkLst>
            <pc:docMk/>
            <pc:sldMk cId="1873814559" sldId="648"/>
            <ac:spMk id="274" creationId="{1838520A-07BF-1EF5-F3CA-540D0F20DBE9}"/>
          </ac:spMkLst>
        </pc:spChg>
        <pc:spChg chg="del">
          <ac:chgData name="吉澤 開" userId="03c174eacf7b5b0e" providerId="LiveId" clId="{989680E8-FAB5-43D3-8F39-F93E605E6A82}" dt="2023-02-03T12:22:00.988" v="27315" actId="478"/>
          <ac:spMkLst>
            <pc:docMk/>
            <pc:sldMk cId="1873814559" sldId="648"/>
            <ac:spMk id="277" creationId="{4A1562FA-5069-2018-F30F-5CEF6158752A}"/>
          </ac:spMkLst>
        </pc:spChg>
        <pc:spChg chg="mod">
          <ac:chgData name="吉澤 開" userId="03c174eacf7b5b0e" providerId="LiveId" clId="{989680E8-FAB5-43D3-8F39-F93E605E6A82}" dt="2023-02-03T14:44:20.462" v="28977" actId="1076"/>
          <ac:spMkLst>
            <pc:docMk/>
            <pc:sldMk cId="1873814559" sldId="648"/>
            <ac:spMk id="278" creationId="{A325B170-32ED-E586-A59E-EEC218BE682A}"/>
          </ac:spMkLst>
        </pc:spChg>
        <pc:spChg chg="del">
          <ac:chgData name="吉澤 開" userId="03c174eacf7b5b0e" providerId="LiveId" clId="{989680E8-FAB5-43D3-8F39-F93E605E6A82}" dt="2023-02-03T12:22:00.988" v="27315" actId="478"/>
          <ac:spMkLst>
            <pc:docMk/>
            <pc:sldMk cId="1873814559" sldId="648"/>
            <ac:spMk id="279" creationId="{DF405B87-745A-196A-7D22-5AA064E4A208}"/>
          </ac:spMkLst>
        </pc:spChg>
        <pc:spChg chg="mod">
          <ac:chgData name="吉澤 開" userId="03c174eacf7b5b0e" providerId="LiveId" clId="{989680E8-FAB5-43D3-8F39-F93E605E6A82}" dt="2023-02-03T14:44:20.462" v="28977" actId="1076"/>
          <ac:spMkLst>
            <pc:docMk/>
            <pc:sldMk cId="1873814559" sldId="648"/>
            <ac:spMk id="281" creationId="{AF508E3D-F266-9332-6E8C-749F07F31722}"/>
          </ac:spMkLst>
        </pc:spChg>
        <pc:spChg chg="add mod">
          <ac:chgData name="吉澤 開" userId="03c174eacf7b5b0e" providerId="LiveId" clId="{989680E8-FAB5-43D3-8F39-F93E605E6A82}" dt="2023-02-03T14:53:07.373" v="29106" actId="1076"/>
          <ac:spMkLst>
            <pc:docMk/>
            <pc:sldMk cId="1873814559" sldId="648"/>
            <ac:spMk id="283" creationId="{2015FB9C-1E05-9D88-1B5A-37C32D23AD9C}"/>
          </ac:spMkLst>
        </pc:spChg>
        <pc:spChg chg="add mod">
          <ac:chgData name="吉澤 開" userId="03c174eacf7b5b0e" providerId="LiveId" clId="{989680E8-FAB5-43D3-8F39-F93E605E6A82}" dt="2023-02-03T14:53:07.373" v="29106" actId="1076"/>
          <ac:spMkLst>
            <pc:docMk/>
            <pc:sldMk cId="1873814559" sldId="648"/>
            <ac:spMk id="284" creationId="{5AEAC46C-9D30-6CB3-405E-153043CCAA52}"/>
          </ac:spMkLst>
        </pc:spChg>
        <pc:spChg chg="add mod">
          <ac:chgData name="吉澤 開" userId="03c174eacf7b5b0e" providerId="LiveId" clId="{989680E8-FAB5-43D3-8F39-F93E605E6A82}" dt="2023-02-03T14:53:07.373" v="29106" actId="1076"/>
          <ac:spMkLst>
            <pc:docMk/>
            <pc:sldMk cId="1873814559" sldId="648"/>
            <ac:spMk id="285" creationId="{EA3F0666-73CB-7AF6-2677-F0687B6199CF}"/>
          </ac:spMkLst>
        </pc:spChg>
        <pc:spChg chg="add mod">
          <ac:chgData name="吉澤 開" userId="03c174eacf7b5b0e" providerId="LiveId" clId="{989680E8-FAB5-43D3-8F39-F93E605E6A82}" dt="2023-02-03T14:53:07.373" v="29106" actId="1076"/>
          <ac:spMkLst>
            <pc:docMk/>
            <pc:sldMk cId="1873814559" sldId="648"/>
            <ac:spMk id="286" creationId="{739DE3DB-C3CE-8C67-7D83-84ED7A63DE2E}"/>
          </ac:spMkLst>
        </pc:spChg>
        <pc:spChg chg="mod">
          <ac:chgData name="吉澤 開" userId="03c174eacf7b5b0e" providerId="LiveId" clId="{989680E8-FAB5-43D3-8F39-F93E605E6A82}" dt="2023-02-03T14:44:20.462" v="28977" actId="1076"/>
          <ac:spMkLst>
            <pc:docMk/>
            <pc:sldMk cId="1873814559" sldId="648"/>
            <ac:spMk id="287" creationId="{DEEDDD8C-539C-C5A9-E0A0-A9A8E12EDAC0}"/>
          </ac:spMkLst>
        </pc:spChg>
        <pc:spChg chg="mod">
          <ac:chgData name="吉澤 開" userId="03c174eacf7b5b0e" providerId="LiveId" clId="{989680E8-FAB5-43D3-8F39-F93E605E6A82}" dt="2023-02-03T14:44:20.462" v="28977" actId="1076"/>
          <ac:spMkLst>
            <pc:docMk/>
            <pc:sldMk cId="1873814559" sldId="648"/>
            <ac:spMk id="288" creationId="{8941E0B6-8989-E2BE-C9BE-2A749125F8BC}"/>
          </ac:spMkLst>
        </pc:spChg>
        <pc:spChg chg="add mod">
          <ac:chgData name="吉澤 開" userId="03c174eacf7b5b0e" providerId="LiveId" clId="{989680E8-FAB5-43D3-8F39-F93E605E6A82}" dt="2023-02-03T14:53:07.373" v="29106" actId="1076"/>
          <ac:spMkLst>
            <pc:docMk/>
            <pc:sldMk cId="1873814559" sldId="648"/>
            <ac:spMk id="289" creationId="{DE0502EA-25D6-EA8C-60F9-230CFEA282B9}"/>
          </ac:spMkLst>
        </pc:spChg>
        <pc:spChg chg="add mod">
          <ac:chgData name="吉澤 開" userId="03c174eacf7b5b0e" providerId="LiveId" clId="{989680E8-FAB5-43D3-8F39-F93E605E6A82}" dt="2023-02-03T14:53:07.373" v="29106" actId="1076"/>
          <ac:spMkLst>
            <pc:docMk/>
            <pc:sldMk cId="1873814559" sldId="648"/>
            <ac:spMk id="291" creationId="{D7697850-A867-5926-7442-D884E0B5C001}"/>
          </ac:spMkLst>
        </pc:spChg>
        <pc:spChg chg="add mod">
          <ac:chgData name="吉澤 開" userId="03c174eacf7b5b0e" providerId="LiveId" clId="{989680E8-FAB5-43D3-8F39-F93E605E6A82}" dt="2023-02-03T14:53:07.373" v="29106" actId="1076"/>
          <ac:spMkLst>
            <pc:docMk/>
            <pc:sldMk cId="1873814559" sldId="648"/>
            <ac:spMk id="292" creationId="{33F5AA70-07B1-D6CB-9E82-90A9D4A15DFD}"/>
          </ac:spMkLst>
        </pc:spChg>
        <pc:spChg chg="del mod">
          <ac:chgData name="吉澤 開" userId="03c174eacf7b5b0e" providerId="LiveId" clId="{989680E8-FAB5-43D3-8F39-F93E605E6A82}" dt="2023-02-03T12:24:39.191" v="27399" actId="478"/>
          <ac:spMkLst>
            <pc:docMk/>
            <pc:sldMk cId="1873814559" sldId="648"/>
            <ac:spMk id="295" creationId="{BD2BFF16-342E-411E-C4E9-E049B72CC541}"/>
          </ac:spMkLst>
        </pc:spChg>
        <pc:spChg chg="del mod">
          <ac:chgData name="吉澤 開" userId="03c174eacf7b5b0e" providerId="LiveId" clId="{989680E8-FAB5-43D3-8F39-F93E605E6A82}" dt="2023-02-03T12:24:33.331" v="27397" actId="478"/>
          <ac:spMkLst>
            <pc:docMk/>
            <pc:sldMk cId="1873814559" sldId="648"/>
            <ac:spMk id="296" creationId="{05A56FF9-28DF-7034-419C-FAF7761AAEC5}"/>
          </ac:spMkLst>
        </pc:spChg>
        <pc:spChg chg="del mod">
          <ac:chgData name="吉澤 開" userId="03c174eacf7b5b0e" providerId="LiveId" clId="{989680E8-FAB5-43D3-8F39-F93E605E6A82}" dt="2023-02-03T12:24:45.191" v="27401" actId="478"/>
          <ac:spMkLst>
            <pc:docMk/>
            <pc:sldMk cId="1873814559" sldId="648"/>
            <ac:spMk id="297" creationId="{45D041C8-D041-2FF6-F135-371F19C5D05C}"/>
          </ac:spMkLst>
        </pc:spChg>
        <pc:spChg chg="add mod">
          <ac:chgData name="吉澤 開" userId="03c174eacf7b5b0e" providerId="LiveId" clId="{989680E8-FAB5-43D3-8F39-F93E605E6A82}" dt="2023-02-03T14:53:07.373" v="29106" actId="1076"/>
          <ac:spMkLst>
            <pc:docMk/>
            <pc:sldMk cId="1873814559" sldId="648"/>
            <ac:spMk id="298" creationId="{1A2FAE19-6BF4-2AF9-3A15-B53F1AFADD7D}"/>
          </ac:spMkLst>
        </pc:spChg>
        <pc:spChg chg="add mod">
          <ac:chgData name="吉澤 開" userId="03c174eacf7b5b0e" providerId="LiveId" clId="{989680E8-FAB5-43D3-8F39-F93E605E6A82}" dt="2023-02-03T14:53:42.903" v="29109" actId="1076"/>
          <ac:spMkLst>
            <pc:docMk/>
            <pc:sldMk cId="1873814559" sldId="648"/>
            <ac:spMk id="299" creationId="{67282605-CCA0-7788-7004-771328B7AD51}"/>
          </ac:spMkLst>
        </pc:spChg>
        <pc:spChg chg="add mod">
          <ac:chgData name="吉澤 開" userId="03c174eacf7b5b0e" providerId="LiveId" clId="{989680E8-FAB5-43D3-8F39-F93E605E6A82}" dt="2023-02-03T14:54:00.925" v="29115" actId="1076"/>
          <ac:spMkLst>
            <pc:docMk/>
            <pc:sldMk cId="1873814559" sldId="648"/>
            <ac:spMk id="300" creationId="{28A9833D-F514-00A8-B163-161D6927F2A9}"/>
          </ac:spMkLst>
        </pc:spChg>
        <pc:spChg chg="add mod">
          <ac:chgData name="吉澤 開" userId="03c174eacf7b5b0e" providerId="LiveId" clId="{989680E8-FAB5-43D3-8F39-F93E605E6A82}" dt="2023-02-03T14:57:28.888" v="29178" actId="1076"/>
          <ac:spMkLst>
            <pc:docMk/>
            <pc:sldMk cId="1873814559" sldId="648"/>
            <ac:spMk id="301" creationId="{EEDB2792-4F5A-4765-D913-73E705AEC7C8}"/>
          </ac:spMkLst>
        </pc:spChg>
        <pc:spChg chg="add mod">
          <ac:chgData name="吉澤 開" userId="03c174eacf7b5b0e" providerId="LiveId" clId="{989680E8-FAB5-43D3-8F39-F93E605E6A82}" dt="2023-02-03T15:04:30.257" v="29254" actId="1076"/>
          <ac:spMkLst>
            <pc:docMk/>
            <pc:sldMk cId="1873814559" sldId="648"/>
            <ac:spMk id="302" creationId="{4BD76C5D-1837-BCE4-EDD7-30F8DDEAC916}"/>
          </ac:spMkLst>
        </pc:spChg>
        <pc:spChg chg="add mod">
          <ac:chgData name="吉澤 開" userId="03c174eacf7b5b0e" providerId="LiveId" clId="{989680E8-FAB5-43D3-8F39-F93E605E6A82}" dt="2023-02-03T14:54:31.795" v="29121" actId="1076"/>
          <ac:spMkLst>
            <pc:docMk/>
            <pc:sldMk cId="1873814559" sldId="648"/>
            <ac:spMk id="303" creationId="{337D857E-8F54-7124-7F8C-85A42B7AF172}"/>
          </ac:spMkLst>
        </pc:spChg>
        <pc:spChg chg="add mod">
          <ac:chgData name="吉澤 開" userId="03c174eacf7b5b0e" providerId="LiveId" clId="{989680E8-FAB5-43D3-8F39-F93E605E6A82}" dt="2023-02-03T14:54:52.446" v="29127" actId="1076"/>
          <ac:spMkLst>
            <pc:docMk/>
            <pc:sldMk cId="1873814559" sldId="648"/>
            <ac:spMk id="304" creationId="{CEA79F1E-3B46-6F3C-F387-27262AFB9830}"/>
          </ac:spMkLst>
        </pc:spChg>
        <pc:spChg chg="add mod">
          <ac:chgData name="吉澤 開" userId="03c174eacf7b5b0e" providerId="LiveId" clId="{989680E8-FAB5-43D3-8F39-F93E605E6A82}" dt="2023-02-03T14:54:58.600" v="29128" actId="1076"/>
          <ac:spMkLst>
            <pc:docMk/>
            <pc:sldMk cId="1873814559" sldId="648"/>
            <ac:spMk id="306" creationId="{C0985B7F-4800-BF68-1FD0-8A29A8E2C991}"/>
          </ac:spMkLst>
        </pc:spChg>
        <pc:spChg chg="add mod">
          <ac:chgData name="吉澤 開" userId="03c174eacf7b5b0e" providerId="LiveId" clId="{989680E8-FAB5-43D3-8F39-F93E605E6A82}" dt="2023-02-03T15:06:03.314" v="29273" actId="1076"/>
          <ac:spMkLst>
            <pc:docMk/>
            <pc:sldMk cId="1873814559" sldId="648"/>
            <ac:spMk id="348" creationId="{A1DC4C79-A159-4060-6B22-3B63E1CDF97F}"/>
          </ac:spMkLst>
        </pc:spChg>
        <pc:spChg chg="add mod">
          <ac:chgData name="吉澤 開" userId="03c174eacf7b5b0e" providerId="LiveId" clId="{989680E8-FAB5-43D3-8F39-F93E605E6A82}" dt="2023-02-03T15:06:45.096" v="29278" actId="1076"/>
          <ac:spMkLst>
            <pc:docMk/>
            <pc:sldMk cId="1873814559" sldId="648"/>
            <ac:spMk id="349" creationId="{57673EF5-93C8-25F2-FB65-DFB8E2DC92A1}"/>
          </ac:spMkLst>
        </pc:spChg>
        <pc:spChg chg="add mod">
          <ac:chgData name="吉澤 開" userId="03c174eacf7b5b0e" providerId="LiveId" clId="{989680E8-FAB5-43D3-8F39-F93E605E6A82}" dt="2023-02-03T15:07:16.391" v="29283" actId="1076"/>
          <ac:spMkLst>
            <pc:docMk/>
            <pc:sldMk cId="1873814559" sldId="648"/>
            <ac:spMk id="350" creationId="{65FFF438-BD0A-ED4A-5B26-0CC4E6B66920}"/>
          </ac:spMkLst>
        </pc:spChg>
        <pc:spChg chg="add mod">
          <ac:chgData name="吉澤 開" userId="03c174eacf7b5b0e" providerId="LiveId" clId="{989680E8-FAB5-43D3-8F39-F93E605E6A82}" dt="2023-02-03T15:07:26.171" v="29285" actId="1076"/>
          <ac:spMkLst>
            <pc:docMk/>
            <pc:sldMk cId="1873814559" sldId="648"/>
            <ac:spMk id="351" creationId="{6EB049D0-B7FE-6B38-4AA2-D439C9DAD6BB}"/>
          </ac:spMkLst>
        </pc:spChg>
        <pc:spChg chg="add mod">
          <ac:chgData name="吉澤 開" userId="03c174eacf7b5b0e" providerId="LiveId" clId="{989680E8-FAB5-43D3-8F39-F93E605E6A82}" dt="2023-02-03T15:07:39.331" v="29287" actId="1076"/>
          <ac:spMkLst>
            <pc:docMk/>
            <pc:sldMk cId="1873814559" sldId="648"/>
            <ac:spMk id="352" creationId="{385CB460-B565-D4D7-8192-3634B0E72F41}"/>
          </ac:spMkLst>
        </pc:spChg>
        <pc:spChg chg="add mod">
          <ac:chgData name="吉澤 開" userId="03c174eacf7b5b0e" providerId="LiveId" clId="{989680E8-FAB5-43D3-8F39-F93E605E6A82}" dt="2023-02-03T15:09:51.406" v="29379" actId="1076"/>
          <ac:spMkLst>
            <pc:docMk/>
            <pc:sldMk cId="1873814559" sldId="648"/>
            <ac:spMk id="353" creationId="{753D44D6-2D3E-510A-4223-05FA84C2F222}"/>
          </ac:spMkLst>
        </pc:spChg>
        <pc:spChg chg="add mod">
          <ac:chgData name="吉澤 開" userId="03c174eacf7b5b0e" providerId="LiveId" clId="{989680E8-FAB5-43D3-8F39-F93E605E6A82}" dt="2023-02-03T15:12:33.614" v="29420" actId="207"/>
          <ac:spMkLst>
            <pc:docMk/>
            <pc:sldMk cId="1873814559" sldId="648"/>
            <ac:spMk id="354" creationId="{F5259449-0485-E0AF-DF9B-07EE0691D9C6}"/>
          </ac:spMkLst>
        </pc:spChg>
        <pc:spChg chg="add mod">
          <ac:chgData name="吉澤 開" userId="03c174eacf7b5b0e" providerId="LiveId" clId="{989680E8-FAB5-43D3-8F39-F93E605E6A82}" dt="2023-02-03T15:15:27.712" v="29460" actId="1076"/>
          <ac:spMkLst>
            <pc:docMk/>
            <pc:sldMk cId="1873814559" sldId="648"/>
            <ac:spMk id="364" creationId="{2D3EE57B-EFBC-08BE-F453-321C3D76094A}"/>
          </ac:spMkLst>
        </pc:spChg>
        <pc:spChg chg="add mod">
          <ac:chgData name="吉澤 開" userId="03c174eacf7b5b0e" providerId="LiveId" clId="{989680E8-FAB5-43D3-8F39-F93E605E6A82}" dt="2023-02-03T15:15:07.448" v="29454" actId="1076"/>
          <ac:spMkLst>
            <pc:docMk/>
            <pc:sldMk cId="1873814559" sldId="648"/>
            <ac:spMk id="368" creationId="{5E10D292-8AB3-62AA-B09D-664FDA09D9BF}"/>
          </ac:spMkLst>
        </pc:spChg>
        <pc:spChg chg="add mod">
          <ac:chgData name="吉澤 開" userId="03c174eacf7b5b0e" providerId="LiveId" clId="{989680E8-FAB5-43D3-8F39-F93E605E6A82}" dt="2023-02-03T15:15:12.046" v="29456" actId="1076"/>
          <ac:spMkLst>
            <pc:docMk/>
            <pc:sldMk cId="1873814559" sldId="648"/>
            <ac:spMk id="370" creationId="{EA3941AA-DEDC-3578-F923-C30799F81B15}"/>
          </ac:spMkLst>
        </pc:spChg>
        <pc:spChg chg="add mod">
          <ac:chgData name="吉澤 開" userId="03c174eacf7b5b0e" providerId="LiveId" clId="{989680E8-FAB5-43D3-8F39-F93E605E6A82}" dt="2023-02-03T15:15:33.056" v="29462" actId="1076"/>
          <ac:spMkLst>
            <pc:docMk/>
            <pc:sldMk cId="1873814559" sldId="648"/>
            <ac:spMk id="372" creationId="{44C9B18F-3883-96D1-F612-A2AB32666AAC}"/>
          </ac:spMkLst>
        </pc:spChg>
        <pc:spChg chg="add mod">
          <ac:chgData name="吉澤 開" userId="03c174eacf7b5b0e" providerId="LiveId" clId="{989680E8-FAB5-43D3-8F39-F93E605E6A82}" dt="2023-02-03T15:15:41.562" v="29465" actId="571"/>
          <ac:spMkLst>
            <pc:docMk/>
            <pc:sldMk cId="1873814559" sldId="648"/>
            <ac:spMk id="374" creationId="{9393B264-C16F-61AB-7862-1A29B15D83AE}"/>
          </ac:spMkLst>
        </pc:spChg>
        <pc:spChg chg="add mod">
          <ac:chgData name="吉澤 開" userId="03c174eacf7b5b0e" providerId="LiveId" clId="{989680E8-FAB5-43D3-8F39-F93E605E6A82}" dt="2023-02-03T15:17:23.289" v="29495" actId="14100"/>
          <ac:spMkLst>
            <pc:docMk/>
            <pc:sldMk cId="1873814559" sldId="648"/>
            <ac:spMk id="375" creationId="{19A5F6B9-1A91-2C0F-5358-B767A4E45968}"/>
          </ac:spMkLst>
        </pc:spChg>
        <pc:spChg chg="add mod">
          <ac:chgData name="吉澤 開" userId="03c174eacf7b5b0e" providerId="LiveId" clId="{989680E8-FAB5-43D3-8F39-F93E605E6A82}" dt="2023-02-03T15:16:50.453" v="29486" actId="1076"/>
          <ac:spMkLst>
            <pc:docMk/>
            <pc:sldMk cId="1873814559" sldId="648"/>
            <ac:spMk id="386" creationId="{9D7AD665-C4DF-ED84-89E0-664C2960C8CE}"/>
          </ac:spMkLst>
        </pc:spChg>
        <pc:spChg chg="add mod">
          <ac:chgData name="吉澤 開" userId="03c174eacf7b5b0e" providerId="LiveId" clId="{989680E8-FAB5-43D3-8F39-F93E605E6A82}" dt="2023-02-03T15:17:04.517" v="29490" actId="571"/>
          <ac:spMkLst>
            <pc:docMk/>
            <pc:sldMk cId="1873814559" sldId="648"/>
            <ac:spMk id="389" creationId="{B3005B74-E1B5-4190-843D-EA8FC5DDBAC5}"/>
          </ac:spMkLst>
        </pc:spChg>
        <pc:spChg chg="add mod">
          <ac:chgData name="吉澤 開" userId="03c174eacf7b5b0e" providerId="LiveId" clId="{989680E8-FAB5-43D3-8F39-F93E605E6A82}" dt="2023-02-03T15:17:14.106" v="29494" actId="1076"/>
          <ac:spMkLst>
            <pc:docMk/>
            <pc:sldMk cId="1873814559" sldId="648"/>
            <ac:spMk id="390" creationId="{A59D64C7-0EBA-3E76-9F26-4AE084136011}"/>
          </ac:spMkLst>
        </pc:spChg>
        <pc:spChg chg="add mod">
          <ac:chgData name="吉澤 開" userId="03c174eacf7b5b0e" providerId="LiveId" clId="{989680E8-FAB5-43D3-8F39-F93E605E6A82}" dt="2023-02-03T15:17:30.622" v="29497" actId="1076"/>
          <ac:spMkLst>
            <pc:docMk/>
            <pc:sldMk cId="1873814559" sldId="648"/>
            <ac:spMk id="391" creationId="{A3185C2E-FA71-96DB-59CA-EB74B093D901}"/>
          </ac:spMkLst>
        </pc:spChg>
        <pc:spChg chg="add mod">
          <ac:chgData name="吉澤 開" userId="03c174eacf7b5b0e" providerId="LiveId" clId="{989680E8-FAB5-43D3-8F39-F93E605E6A82}" dt="2023-02-03T15:20:16.414" v="29521" actId="571"/>
          <ac:spMkLst>
            <pc:docMk/>
            <pc:sldMk cId="1873814559" sldId="648"/>
            <ac:spMk id="392" creationId="{C123517C-2CD1-F315-B13B-1821866A72B1}"/>
          </ac:spMkLst>
        </pc:spChg>
        <pc:grpChg chg="add del mod">
          <ac:chgData name="吉澤 開" userId="03c174eacf7b5b0e" providerId="LiveId" clId="{989680E8-FAB5-43D3-8F39-F93E605E6A82}" dt="2023-02-03T14:27:13.447" v="28701" actId="165"/>
          <ac:grpSpMkLst>
            <pc:docMk/>
            <pc:sldMk cId="1873814559" sldId="648"/>
            <ac:grpSpMk id="42" creationId="{406F5165-DDF6-DAA3-51E1-3EB7EA781419}"/>
          </ac:grpSpMkLst>
        </pc:grpChg>
        <pc:picChg chg="add del mod">
          <ac:chgData name="吉澤 開" userId="03c174eacf7b5b0e" providerId="LiveId" clId="{989680E8-FAB5-43D3-8F39-F93E605E6A82}" dt="2023-02-03T14:20:55.184" v="28625" actId="478"/>
          <ac:picMkLst>
            <pc:docMk/>
            <pc:sldMk cId="1873814559" sldId="648"/>
            <ac:picMk id="19" creationId="{1A34BF1A-6E80-95B9-CC1D-EA286D14CD14}"/>
          </ac:picMkLst>
        </pc:picChg>
        <pc:cxnChg chg="add mod">
          <ac:chgData name="吉澤 開" userId="03c174eacf7b5b0e" providerId="LiveId" clId="{989680E8-FAB5-43D3-8F39-F93E605E6A82}" dt="2023-02-03T14:44:20.462" v="28977" actId="1076"/>
          <ac:cxnSpMkLst>
            <pc:docMk/>
            <pc:sldMk cId="1873814559" sldId="648"/>
            <ac:cxnSpMk id="8" creationId="{CABE1616-4E09-9190-5B85-13EAADB305DD}"/>
          </ac:cxnSpMkLst>
        </pc:cxnChg>
        <pc:cxnChg chg="add del mod">
          <ac:chgData name="吉澤 開" userId="03c174eacf7b5b0e" providerId="LiveId" clId="{989680E8-FAB5-43D3-8F39-F93E605E6A82}" dt="2023-02-03T12:24:11.399" v="27391" actId="478"/>
          <ac:cxnSpMkLst>
            <pc:docMk/>
            <pc:sldMk cId="1873814559" sldId="648"/>
            <ac:cxnSpMk id="13" creationId="{02528984-E55B-DAAE-771D-C634C8DF9B74}"/>
          </ac:cxnSpMkLst>
        </pc:cxnChg>
        <pc:cxnChg chg="add mod">
          <ac:chgData name="吉澤 開" userId="03c174eacf7b5b0e" providerId="LiveId" clId="{989680E8-FAB5-43D3-8F39-F93E605E6A82}" dt="2023-02-03T14:44:20.462" v="28977" actId="1076"/>
          <ac:cxnSpMkLst>
            <pc:docMk/>
            <pc:sldMk cId="1873814559" sldId="648"/>
            <ac:cxnSpMk id="14" creationId="{6F8D5D00-3AA1-FC65-1AAC-EDB13EE2F220}"/>
          </ac:cxnSpMkLst>
        </pc:cxnChg>
        <pc:cxnChg chg="add mod">
          <ac:chgData name="吉澤 開" userId="03c174eacf7b5b0e" providerId="LiveId" clId="{989680E8-FAB5-43D3-8F39-F93E605E6A82}" dt="2023-02-03T14:44:20.462" v="28977" actId="1076"/>
          <ac:cxnSpMkLst>
            <pc:docMk/>
            <pc:sldMk cId="1873814559" sldId="648"/>
            <ac:cxnSpMk id="16" creationId="{EA35F180-69FB-5747-19C3-0F7B3B44D90B}"/>
          </ac:cxnSpMkLst>
        </pc:cxnChg>
        <pc:cxnChg chg="add mod">
          <ac:chgData name="吉澤 開" userId="03c174eacf7b5b0e" providerId="LiveId" clId="{989680E8-FAB5-43D3-8F39-F93E605E6A82}" dt="2023-02-03T14:44:20.462" v="28977" actId="1076"/>
          <ac:cxnSpMkLst>
            <pc:docMk/>
            <pc:sldMk cId="1873814559" sldId="648"/>
            <ac:cxnSpMk id="134" creationId="{D47E453B-84DA-28E3-A288-5015457541A2}"/>
          </ac:cxnSpMkLst>
        </pc:cxnChg>
        <pc:cxnChg chg="add mod">
          <ac:chgData name="吉澤 開" userId="03c174eacf7b5b0e" providerId="LiveId" clId="{989680E8-FAB5-43D3-8F39-F93E605E6A82}" dt="2023-02-03T14:44:20.462" v="28977" actId="1076"/>
          <ac:cxnSpMkLst>
            <pc:docMk/>
            <pc:sldMk cId="1873814559" sldId="648"/>
            <ac:cxnSpMk id="135" creationId="{B65E6074-BD0D-2029-6884-F09554B80402}"/>
          </ac:cxnSpMkLst>
        </pc:cxnChg>
        <pc:cxnChg chg="add mod">
          <ac:chgData name="吉澤 開" userId="03c174eacf7b5b0e" providerId="LiveId" clId="{989680E8-FAB5-43D3-8F39-F93E605E6A82}" dt="2023-02-03T14:44:20.462" v="28977" actId="1076"/>
          <ac:cxnSpMkLst>
            <pc:docMk/>
            <pc:sldMk cId="1873814559" sldId="648"/>
            <ac:cxnSpMk id="136" creationId="{B5F1A655-44E9-1DD0-80D5-7575A6B075DD}"/>
          </ac:cxnSpMkLst>
        </pc:cxnChg>
        <pc:cxnChg chg="add mod">
          <ac:chgData name="吉澤 開" userId="03c174eacf7b5b0e" providerId="LiveId" clId="{989680E8-FAB5-43D3-8F39-F93E605E6A82}" dt="2023-02-03T14:44:20.462" v="28977" actId="1076"/>
          <ac:cxnSpMkLst>
            <pc:docMk/>
            <pc:sldMk cId="1873814559" sldId="648"/>
            <ac:cxnSpMk id="137" creationId="{BC50DD30-0543-7A2E-30E0-3AE09981093D}"/>
          </ac:cxnSpMkLst>
        </pc:cxnChg>
        <pc:cxnChg chg="add mod">
          <ac:chgData name="吉澤 開" userId="03c174eacf7b5b0e" providerId="LiveId" clId="{989680E8-FAB5-43D3-8F39-F93E605E6A82}" dt="2023-02-03T14:44:20.462" v="28977" actId="1076"/>
          <ac:cxnSpMkLst>
            <pc:docMk/>
            <pc:sldMk cId="1873814559" sldId="648"/>
            <ac:cxnSpMk id="138" creationId="{8C862A29-521B-39FF-58F5-58DCDFC4C7B9}"/>
          </ac:cxnSpMkLst>
        </pc:cxnChg>
        <pc:cxnChg chg="add mod">
          <ac:chgData name="吉澤 開" userId="03c174eacf7b5b0e" providerId="LiveId" clId="{989680E8-FAB5-43D3-8F39-F93E605E6A82}" dt="2023-02-03T14:51:58.157" v="29081" actId="1076"/>
          <ac:cxnSpMkLst>
            <pc:docMk/>
            <pc:sldMk cId="1873814559" sldId="648"/>
            <ac:cxnSpMk id="162" creationId="{4FB9B2D1-A98D-F46F-AC08-5EECE42CA501}"/>
          </ac:cxnSpMkLst>
        </pc:cxnChg>
        <pc:cxnChg chg="add mod">
          <ac:chgData name="吉澤 開" userId="03c174eacf7b5b0e" providerId="LiveId" clId="{989680E8-FAB5-43D3-8F39-F93E605E6A82}" dt="2023-02-03T14:52:09.091" v="29089" actId="1076"/>
          <ac:cxnSpMkLst>
            <pc:docMk/>
            <pc:sldMk cId="1873814559" sldId="648"/>
            <ac:cxnSpMk id="165" creationId="{43BC734C-F24B-44F9-9691-C03A5B965B52}"/>
          </ac:cxnSpMkLst>
        </pc:cxnChg>
        <pc:cxnChg chg="add mod">
          <ac:chgData name="吉澤 開" userId="03c174eacf7b5b0e" providerId="LiveId" clId="{989680E8-FAB5-43D3-8F39-F93E605E6A82}" dt="2023-02-03T14:50:38.439" v="29062" actId="1076"/>
          <ac:cxnSpMkLst>
            <pc:docMk/>
            <pc:sldMk cId="1873814559" sldId="648"/>
            <ac:cxnSpMk id="167" creationId="{F1874A30-0ADA-BA18-ADF2-AEAFC8459A07}"/>
          </ac:cxnSpMkLst>
        </pc:cxnChg>
        <pc:cxnChg chg="add del mod">
          <ac:chgData name="吉澤 開" userId="03c174eacf7b5b0e" providerId="LiveId" clId="{989680E8-FAB5-43D3-8F39-F93E605E6A82}" dt="2023-02-03T14:58:16.919" v="29193" actId="478"/>
          <ac:cxnSpMkLst>
            <pc:docMk/>
            <pc:sldMk cId="1873814559" sldId="648"/>
            <ac:cxnSpMk id="174" creationId="{628C654C-03E5-A23C-078A-C93C0618C910}"/>
          </ac:cxnSpMkLst>
        </pc:cxnChg>
        <pc:cxnChg chg="add del mod">
          <ac:chgData name="吉澤 開" userId="03c174eacf7b5b0e" providerId="LiveId" clId="{989680E8-FAB5-43D3-8F39-F93E605E6A82}" dt="2023-02-03T15:01:29.760" v="29222" actId="478"/>
          <ac:cxnSpMkLst>
            <pc:docMk/>
            <pc:sldMk cId="1873814559" sldId="648"/>
            <ac:cxnSpMk id="175" creationId="{71067FFE-74E2-2411-C053-C86AB7E01BE3}"/>
          </ac:cxnSpMkLst>
        </pc:cxnChg>
        <pc:cxnChg chg="add del mod">
          <ac:chgData name="吉澤 開" userId="03c174eacf7b5b0e" providerId="LiveId" clId="{989680E8-FAB5-43D3-8F39-F93E605E6A82}" dt="2023-02-03T15:05:13.066" v="29266" actId="478"/>
          <ac:cxnSpMkLst>
            <pc:docMk/>
            <pc:sldMk cId="1873814559" sldId="648"/>
            <ac:cxnSpMk id="176" creationId="{9D23CD54-CC65-8ABD-F451-A57A7D526013}"/>
          </ac:cxnSpMkLst>
        </pc:cxnChg>
        <pc:cxnChg chg="add mod">
          <ac:chgData name="吉澤 開" userId="03c174eacf7b5b0e" providerId="LiveId" clId="{989680E8-FAB5-43D3-8F39-F93E605E6A82}" dt="2023-02-03T14:51:13.402" v="29070" actId="14100"/>
          <ac:cxnSpMkLst>
            <pc:docMk/>
            <pc:sldMk cId="1873814559" sldId="648"/>
            <ac:cxnSpMk id="178" creationId="{9C085BF1-E6E3-C86B-0687-5F73517A7142}"/>
          </ac:cxnSpMkLst>
        </pc:cxnChg>
        <pc:cxnChg chg="add mod">
          <ac:chgData name="吉澤 開" userId="03c174eacf7b5b0e" providerId="LiveId" clId="{989680E8-FAB5-43D3-8F39-F93E605E6A82}" dt="2023-02-03T14:51:44.210" v="29076" actId="14100"/>
          <ac:cxnSpMkLst>
            <pc:docMk/>
            <pc:sldMk cId="1873814559" sldId="648"/>
            <ac:cxnSpMk id="179" creationId="{A00A0298-7E3A-9310-E499-734BAF5F8035}"/>
          </ac:cxnSpMkLst>
        </pc:cxnChg>
        <pc:cxnChg chg="add mod">
          <ac:chgData name="吉澤 開" userId="03c174eacf7b5b0e" providerId="LiveId" clId="{989680E8-FAB5-43D3-8F39-F93E605E6A82}" dt="2023-02-03T14:51:17.791" v="29071" actId="1076"/>
          <ac:cxnSpMkLst>
            <pc:docMk/>
            <pc:sldMk cId="1873814559" sldId="648"/>
            <ac:cxnSpMk id="180" creationId="{58578D9C-05AA-7C1B-4F99-8877B6464DAE}"/>
          </ac:cxnSpMkLst>
        </pc:cxnChg>
        <pc:cxnChg chg="add mod">
          <ac:chgData name="吉澤 開" userId="03c174eacf7b5b0e" providerId="LiveId" clId="{989680E8-FAB5-43D3-8F39-F93E605E6A82}" dt="2023-02-03T14:51:25.314" v="29072" actId="1076"/>
          <ac:cxnSpMkLst>
            <pc:docMk/>
            <pc:sldMk cId="1873814559" sldId="648"/>
            <ac:cxnSpMk id="181" creationId="{82A3AB43-FB31-D602-932C-20899A40739B}"/>
          </ac:cxnSpMkLst>
        </pc:cxnChg>
        <pc:cxnChg chg="add mod">
          <ac:chgData name="吉澤 開" userId="03c174eacf7b5b0e" providerId="LiveId" clId="{989680E8-FAB5-43D3-8F39-F93E605E6A82}" dt="2023-02-03T14:51:50.314" v="29078" actId="14100"/>
          <ac:cxnSpMkLst>
            <pc:docMk/>
            <pc:sldMk cId="1873814559" sldId="648"/>
            <ac:cxnSpMk id="182" creationId="{16D8514C-0427-392C-EAF7-EED13C53C937}"/>
          </ac:cxnSpMkLst>
        </pc:cxnChg>
        <pc:cxnChg chg="add mod">
          <ac:chgData name="吉澤 開" userId="03c174eacf7b5b0e" providerId="LiveId" clId="{989680E8-FAB5-43D3-8F39-F93E605E6A82}" dt="2023-02-03T14:53:19.393" v="29107" actId="1076"/>
          <ac:cxnSpMkLst>
            <pc:docMk/>
            <pc:sldMk cId="1873814559" sldId="648"/>
            <ac:cxnSpMk id="211" creationId="{329E9D8F-2744-65EA-83C7-D2A5103F018D}"/>
          </ac:cxnSpMkLst>
        </pc:cxnChg>
        <pc:cxnChg chg="del">
          <ac:chgData name="吉澤 開" userId="03c174eacf7b5b0e" providerId="LiveId" clId="{989680E8-FAB5-43D3-8F39-F93E605E6A82}" dt="2023-02-03T12:22:00.988" v="27315" actId="478"/>
          <ac:cxnSpMkLst>
            <pc:docMk/>
            <pc:sldMk cId="1873814559" sldId="648"/>
            <ac:cxnSpMk id="213" creationId="{4E666DDD-323B-CDCB-8F77-B92408918A1C}"/>
          </ac:cxnSpMkLst>
        </pc:cxnChg>
        <pc:cxnChg chg="add mod">
          <ac:chgData name="吉澤 開" userId="03c174eacf7b5b0e" providerId="LiveId" clId="{989680E8-FAB5-43D3-8F39-F93E605E6A82}" dt="2023-02-03T14:53:19.393" v="29107" actId="1076"/>
          <ac:cxnSpMkLst>
            <pc:docMk/>
            <pc:sldMk cId="1873814559" sldId="648"/>
            <ac:cxnSpMk id="214" creationId="{D3439300-76A1-5B2E-F4EC-8C6269C8C1DF}"/>
          </ac:cxnSpMkLst>
        </pc:cxnChg>
        <pc:cxnChg chg="add mod">
          <ac:chgData name="吉澤 開" userId="03c174eacf7b5b0e" providerId="LiveId" clId="{989680E8-FAB5-43D3-8F39-F93E605E6A82}" dt="2023-02-03T14:53:19.393" v="29107" actId="1076"/>
          <ac:cxnSpMkLst>
            <pc:docMk/>
            <pc:sldMk cId="1873814559" sldId="648"/>
            <ac:cxnSpMk id="215" creationId="{5EE32506-DFC0-9FF5-7ACA-AD0E2C43A5EF}"/>
          </ac:cxnSpMkLst>
        </pc:cxnChg>
        <pc:cxnChg chg="add del mod">
          <ac:chgData name="吉澤 開" userId="03c174eacf7b5b0e" providerId="LiveId" clId="{989680E8-FAB5-43D3-8F39-F93E605E6A82}" dt="2023-02-03T14:59:03.527" v="29205" actId="478"/>
          <ac:cxnSpMkLst>
            <pc:docMk/>
            <pc:sldMk cId="1873814559" sldId="648"/>
            <ac:cxnSpMk id="220" creationId="{B1910095-8A3D-8F6C-085C-766A46CB0506}"/>
          </ac:cxnSpMkLst>
        </pc:cxnChg>
        <pc:cxnChg chg="add mod">
          <ac:chgData name="吉澤 開" userId="03c174eacf7b5b0e" providerId="LiveId" clId="{989680E8-FAB5-43D3-8F39-F93E605E6A82}" dt="2023-02-03T15:01:20.960" v="29221" actId="14100"/>
          <ac:cxnSpMkLst>
            <pc:docMk/>
            <pc:sldMk cId="1873814559" sldId="648"/>
            <ac:cxnSpMk id="221" creationId="{47BD8752-0460-B305-E2C8-66CB5BC63AC1}"/>
          </ac:cxnSpMkLst>
        </pc:cxnChg>
        <pc:cxnChg chg="add del mod">
          <ac:chgData name="吉澤 開" userId="03c174eacf7b5b0e" providerId="LiveId" clId="{989680E8-FAB5-43D3-8F39-F93E605E6A82}" dt="2023-02-03T15:04:38.889" v="29255" actId="478"/>
          <ac:cxnSpMkLst>
            <pc:docMk/>
            <pc:sldMk cId="1873814559" sldId="648"/>
            <ac:cxnSpMk id="222" creationId="{1F6A5220-C79D-0173-82C0-D4DFB50BFBD0}"/>
          </ac:cxnSpMkLst>
        </pc:cxnChg>
        <pc:cxnChg chg="add mod">
          <ac:chgData name="吉澤 開" userId="03c174eacf7b5b0e" providerId="LiveId" clId="{989680E8-FAB5-43D3-8F39-F93E605E6A82}" dt="2023-02-03T14:53:19.393" v="29107" actId="1076"/>
          <ac:cxnSpMkLst>
            <pc:docMk/>
            <pc:sldMk cId="1873814559" sldId="648"/>
            <ac:cxnSpMk id="224" creationId="{AF5D9903-DD84-50E0-04F6-38918651C309}"/>
          </ac:cxnSpMkLst>
        </pc:cxnChg>
        <pc:cxnChg chg="add mod">
          <ac:chgData name="吉澤 開" userId="03c174eacf7b5b0e" providerId="LiveId" clId="{989680E8-FAB5-43D3-8F39-F93E605E6A82}" dt="2023-02-03T14:53:19.393" v="29107" actId="1076"/>
          <ac:cxnSpMkLst>
            <pc:docMk/>
            <pc:sldMk cId="1873814559" sldId="648"/>
            <ac:cxnSpMk id="225" creationId="{910EEEE7-8DB5-25B6-F37B-5EF75E0D4C5E}"/>
          </ac:cxnSpMkLst>
        </pc:cxnChg>
        <pc:cxnChg chg="add mod">
          <ac:chgData name="吉澤 開" userId="03c174eacf7b5b0e" providerId="LiveId" clId="{989680E8-FAB5-43D3-8F39-F93E605E6A82}" dt="2023-02-03T14:53:19.393" v="29107" actId="1076"/>
          <ac:cxnSpMkLst>
            <pc:docMk/>
            <pc:sldMk cId="1873814559" sldId="648"/>
            <ac:cxnSpMk id="226" creationId="{C5F78F09-B341-5512-4758-07A5C5F2DA11}"/>
          </ac:cxnSpMkLst>
        </pc:cxnChg>
        <pc:cxnChg chg="add mod">
          <ac:chgData name="吉澤 開" userId="03c174eacf7b5b0e" providerId="LiveId" clId="{989680E8-FAB5-43D3-8F39-F93E605E6A82}" dt="2023-02-03T14:53:19.393" v="29107" actId="1076"/>
          <ac:cxnSpMkLst>
            <pc:docMk/>
            <pc:sldMk cId="1873814559" sldId="648"/>
            <ac:cxnSpMk id="227" creationId="{55D16423-3744-04B4-1E8B-24DA78E24AF6}"/>
          </ac:cxnSpMkLst>
        </pc:cxnChg>
        <pc:cxnChg chg="add mod">
          <ac:chgData name="吉澤 開" userId="03c174eacf7b5b0e" providerId="LiveId" clId="{989680E8-FAB5-43D3-8F39-F93E605E6A82}" dt="2023-02-03T14:53:19.393" v="29107" actId="1076"/>
          <ac:cxnSpMkLst>
            <pc:docMk/>
            <pc:sldMk cId="1873814559" sldId="648"/>
            <ac:cxnSpMk id="228" creationId="{2DEEFC0A-5FDE-4833-9BEC-09EA19086EAC}"/>
          </ac:cxnSpMkLst>
        </pc:cxnChg>
        <pc:cxnChg chg="del">
          <ac:chgData name="吉澤 開" userId="03c174eacf7b5b0e" providerId="LiveId" clId="{989680E8-FAB5-43D3-8F39-F93E605E6A82}" dt="2023-02-03T12:22:00.988" v="27315" actId="478"/>
          <ac:cxnSpMkLst>
            <pc:docMk/>
            <pc:sldMk cId="1873814559" sldId="648"/>
            <ac:cxnSpMk id="229" creationId="{3E8B8D56-7192-0137-6A6B-35B6CF1E6722}"/>
          </ac:cxnSpMkLst>
        </pc:cxnChg>
        <pc:cxnChg chg="mod">
          <ac:chgData name="吉澤 開" userId="03c174eacf7b5b0e" providerId="LiveId" clId="{989680E8-FAB5-43D3-8F39-F93E605E6A82}" dt="2023-02-03T14:44:20.462" v="28977" actId="1076"/>
          <ac:cxnSpMkLst>
            <pc:docMk/>
            <pc:sldMk cId="1873814559" sldId="648"/>
            <ac:cxnSpMk id="239" creationId="{044382F1-5E0C-A5BE-2AB7-DB95C483C142}"/>
          </ac:cxnSpMkLst>
        </pc:cxnChg>
        <pc:cxnChg chg="mod">
          <ac:chgData name="吉澤 開" userId="03c174eacf7b5b0e" providerId="LiveId" clId="{989680E8-FAB5-43D3-8F39-F93E605E6A82}" dt="2023-02-03T14:44:20.462" v="28977" actId="1076"/>
          <ac:cxnSpMkLst>
            <pc:docMk/>
            <pc:sldMk cId="1873814559" sldId="648"/>
            <ac:cxnSpMk id="248" creationId="{FD7C06E3-8814-678D-ED16-B2071EF61326}"/>
          </ac:cxnSpMkLst>
        </pc:cxnChg>
        <pc:cxnChg chg="mod">
          <ac:chgData name="吉澤 開" userId="03c174eacf7b5b0e" providerId="LiveId" clId="{989680E8-FAB5-43D3-8F39-F93E605E6A82}" dt="2023-02-03T14:44:20.462" v="28977" actId="1076"/>
          <ac:cxnSpMkLst>
            <pc:docMk/>
            <pc:sldMk cId="1873814559" sldId="648"/>
            <ac:cxnSpMk id="253" creationId="{83C8C3F7-4706-34A4-0F85-4F7953A820AA}"/>
          </ac:cxnSpMkLst>
        </pc:cxnChg>
        <pc:cxnChg chg="del mod">
          <ac:chgData name="吉澤 開" userId="03c174eacf7b5b0e" providerId="LiveId" clId="{989680E8-FAB5-43D3-8F39-F93E605E6A82}" dt="2023-02-03T12:22:16.055" v="27319" actId="478"/>
          <ac:cxnSpMkLst>
            <pc:docMk/>
            <pc:sldMk cId="1873814559" sldId="648"/>
            <ac:cxnSpMk id="255" creationId="{9DFD07C6-D551-BAA0-D1BB-CC737B12E331}"/>
          </ac:cxnSpMkLst>
        </pc:cxnChg>
        <pc:cxnChg chg="add mod">
          <ac:chgData name="吉澤 開" userId="03c174eacf7b5b0e" providerId="LiveId" clId="{989680E8-FAB5-43D3-8F39-F93E605E6A82}" dt="2023-02-03T14:53:07.373" v="29106" actId="1076"/>
          <ac:cxnSpMkLst>
            <pc:docMk/>
            <pc:sldMk cId="1873814559" sldId="648"/>
            <ac:cxnSpMk id="258" creationId="{5D802AEE-9136-8A63-02A3-0872FAD09727}"/>
          </ac:cxnSpMkLst>
        </pc:cxnChg>
        <pc:cxnChg chg="del mod">
          <ac:chgData name="吉澤 開" userId="03c174eacf7b5b0e" providerId="LiveId" clId="{989680E8-FAB5-43D3-8F39-F93E605E6A82}" dt="2023-02-03T12:24:06.391" v="27389" actId="478"/>
          <ac:cxnSpMkLst>
            <pc:docMk/>
            <pc:sldMk cId="1873814559" sldId="648"/>
            <ac:cxnSpMk id="259" creationId="{9B2A2ED2-EA86-2291-6799-87A51E5EB525}"/>
          </ac:cxnSpMkLst>
        </pc:cxnChg>
        <pc:cxnChg chg="del mod">
          <ac:chgData name="吉澤 開" userId="03c174eacf7b5b0e" providerId="LiveId" clId="{989680E8-FAB5-43D3-8F39-F93E605E6A82}" dt="2023-02-03T12:23:54.400" v="27385" actId="478"/>
          <ac:cxnSpMkLst>
            <pc:docMk/>
            <pc:sldMk cId="1873814559" sldId="648"/>
            <ac:cxnSpMk id="261" creationId="{1B9BF8D3-3D83-9B3F-FCAB-C49341B4A4BD}"/>
          </ac:cxnSpMkLst>
        </pc:cxnChg>
        <pc:cxnChg chg="add mod">
          <ac:chgData name="吉澤 開" userId="03c174eacf7b5b0e" providerId="LiveId" clId="{989680E8-FAB5-43D3-8F39-F93E605E6A82}" dt="2023-02-03T14:53:07.373" v="29106" actId="1076"/>
          <ac:cxnSpMkLst>
            <pc:docMk/>
            <pc:sldMk cId="1873814559" sldId="648"/>
            <ac:cxnSpMk id="262" creationId="{C202F519-4E33-9704-6A88-CEB63A711967}"/>
          </ac:cxnSpMkLst>
        </pc:cxnChg>
        <pc:cxnChg chg="add mod">
          <ac:chgData name="吉澤 開" userId="03c174eacf7b5b0e" providerId="LiveId" clId="{989680E8-FAB5-43D3-8F39-F93E605E6A82}" dt="2023-02-03T14:53:07.373" v="29106" actId="1076"/>
          <ac:cxnSpMkLst>
            <pc:docMk/>
            <pc:sldMk cId="1873814559" sldId="648"/>
            <ac:cxnSpMk id="263" creationId="{53250B51-311C-64AC-F7A2-0FC7FDB56649}"/>
          </ac:cxnSpMkLst>
        </pc:cxnChg>
        <pc:cxnChg chg="add del mod">
          <ac:chgData name="吉澤 開" userId="03c174eacf7b5b0e" providerId="LiveId" clId="{989680E8-FAB5-43D3-8F39-F93E605E6A82}" dt="2023-02-03T15:00:06.829" v="29212" actId="478"/>
          <ac:cxnSpMkLst>
            <pc:docMk/>
            <pc:sldMk cId="1873814559" sldId="648"/>
            <ac:cxnSpMk id="268" creationId="{294D11A7-89E6-B48A-4155-9EBFF0CE4FC3}"/>
          </ac:cxnSpMkLst>
        </pc:cxnChg>
        <pc:cxnChg chg="add del mod">
          <ac:chgData name="吉澤 開" userId="03c174eacf7b5b0e" providerId="LiveId" clId="{989680E8-FAB5-43D3-8F39-F93E605E6A82}" dt="2023-02-03T15:02:06.715" v="29231" actId="478"/>
          <ac:cxnSpMkLst>
            <pc:docMk/>
            <pc:sldMk cId="1873814559" sldId="648"/>
            <ac:cxnSpMk id="269" creationId="{2EA15D22-0483-2400-161D-B27951400EEE}"/>
          </ac:cxnSpMkLst>
        </pc:cxnChg>
        <pc:cxnChg chg="add del mod">
          <ac:chgData name="吉澤 開" userId="03c174eacf7b5b0e" providerId="LiveId" clId="{989680E8-FAB5-43D3-8F39-F93E605E6A82}" dt="2023-02-03T15:02:35.651" v="29237" actId="478"/>
          <ac:cxnSpMkLst>
            <pc:docMk/>
            <pc:sldMk cId="1873814559" sldId="648"/>
            <ac:cxnSpMk id="270" creationId="{A4377DCA-192D-3B6F-E9E3-247B0B7FC49B}"/>
          </ac:cxnSpMkLst>
        </pc:cxnChg>
        <pc:cxnChg chg="add mod">
          <ac:chgData name="吉澤 開" userId="03c174eacf7b5b0e" providerId="LiveId" clId="{989680E8-FAB5-43D3-8F39-F93E605E6A82}" dt="2023-02-03T14:53:07.373" v="29106" actId="1076"/>
          <ac:cxnSpMkLst>
            <pc:docMk/>
            <pc:sldMk cId="1873814559" sldId="648"/>
            <ac:cxnSpMk id="272" creationId="{39040AD5-557D-E562-4C6B-D0235A4551AE}"/>
          </ac:cxnSpMkLst>
        </pc:cxnChg>
        <pc:cxnChg chg="add mod">
          <ac:chgData name="吉澤 開" userId="03c174eacf7b5b0e" providerId="LiveId" clId="{989680E8-FAB5-43D3-8F39-F93E605E6A82}" dt="2023-02-03T14:53:07.373" v="29106" actId="1076"/>
          <ac:cxnSpMkLst>
            <pc:docMk/>
            <pc:sldMk cId="1873814559" sldId="648"/>
            <ac:cxnSpMk id="275" creationId="{34B063C4-56DE-3F47-C86D-88E17FB1ABAF}"/>
          </ac:cxnSpMkLst>
        </pc:cxnChg>
        <pc:cxnChg chg="add mod">
          <ac:chgData name="吉澤 開" userId="03c174eacf7b5b0e" providerId="LiveId" clId="{989680E8-FAB5-43D3-8F39-F93E605E6A82}" dt="2023-02-03T14:53:07.373" v="29106" actId="1076"/>
          <ac:cxnSpMkLst>
            <pc:docMk/>
            <pc:sldMk cId="1873814559" sldId="648"/>
            <ac:cxnSpMk id="276" creationId="{19C66F3C-CD5B-7199-09F4-33E165F56FFE}"/>
          </ac:cxnSpMkLst>
        </pc:cxnChg>
        <pc:cxnChg chg="add mod">
          <ac:chgData name="吉澤 開" userId="03c174eacf7b5b0e" providerId="LiveId" clId="{989680E8-FAB5-43D3-8F39-F93E605E6A82}" dt="2023-02-03T14:53:07.373" v="29106" actId="1076"/>
          <ac:cxnSpMkLst>
            <pc:docMk/>
            <pc:sldMk cId="1873814559" sldId="648"/>
            <ac:cxnSpMk id="280" creationId="{4E744A65-CA14-A559-0629-FF11C0F1C0A2}"/>
          </ac:cxnSpMkLst>
        </pc:cxnChg>
        <pc:cxnChg chg="add mod">
          <ac:chgData name="吉澤 開" userId="03c174eacf7b5b0e" providerId="LiveId" clId="{989680E8-FAB5-43D3-8F39-F93E605E6A82}" dt="2023-02-03T14:53:07.373" v="29106" actId="1076"/>
          <ac:cxnSpMkLst>
            <pc:docMk/>
            <pc:sldMk cId="1873814559" sldId="648"/>
            <ac:cxnSpMk id="282" creationId="{039ABF71-04B6-8A11-82F9-D075B4FB2E9D}"/>
          </ac:cxnSpMkLst>
        </pc:cxnChg>
        <pc:cxnChg chg="del mod">
          <ac:chgData name="吉澤 開" userId="03c174eacf7b5b0e" providerId="LiveId" clId="{989680E8-FAB5-43D3-8F39-F93E605E6A82}" dt="2023-02-03T12:24:40.588" v="27400" actId="478"/>
          <ac:cxnSpMkLst>
            <pc:docMk/>
            <pc:sldMk cId="1873814559" sldId="648"/>
            <ac:cxnSpMk id="290" creationId="{67288402-6F91-8FE2-9894-2D786DC9FBD7}"/>
          </ac:cxnSpMkLst>
        </pc:cxnChg>
        <pc:cxnChg chg="del mod">
          <ac:chgData name="吉澤 開" userId="03c174eacf7b5b0e" providerId="LiveId" clId="{989680E8-FAB5-43D3-8F39-F93E605E6A82}" dt="2023-02-03T12:24:34.624" v="27398" actId="478"/>
          <ac:cxnSpMkLst>
            <pc:docMk/>
            <pc:sldMk cId="1873814559" sldId="648"/>
            <ac:cxnSpMk id="293" creationId="{F811A0B3-9A11-F29A-9E82-03B6AB09A808}"/>
          </ac:cxnSpMkLst>
        </pc:cxnChg>
        <pc:cxnChg chg="del mod">
          <ac:chgData name="吉澤 開" userId="03c174eacf7b5b0e" providerId="LiveId" clId="{989680E8-FAB5-43D3-8F39-F93E605E6A82}" dt="2023-02-03T12:24:46.528" v="27402" actId="478"/>
          <ac:cxnSpMkLst>
            <pc:docMk/>
            <pc:sldMk cId="1873814559" sldId="648"/>
            <ac:cxnSpMk id="294" creationId="{0EE4C34D-06E6-B4E6-26AE-526ED55EE29A}"/>
          </ac:cxnSpMkLst>
        </pc:cxnChg>
        <pc:cxnChg chg="add mod ord">
          <ac:chgData name="吉澤 開" userId="03c174eacf7b5b0e" providerId="LiveId" clId="{989680E8-FAB5-43D3-8F39-F93E605E6A82}" dt="2023-02-03T14:59:42.598" v="29209" actId="166"/>
          <ac:cxnSpMkLst>
            <pc:docMk/>
            <pc:sldMk cId="1873814559" sldId="648"/>
            <ac:cxnSpMk id="307" creationId="{C1E46DA9-D3DB-C9E0-6D98-7507F85BC54D}"/>
          </ac:cxnSpMkLst>
        </pc:cxnChg>
        <pc:cxnChg chg="add mod">
          <ac:chgData name="吉澤 開" userId="03c174eacf7b5b0e" providerId="LiveId" clId="{989680E8-FAB5-43D3-8F39-F93E605E6A82}" dt="2023-02-03T15:00:02.430" v="29211" actId="14100"/>
          <ac:cxnSpMkLst>
            <pc:docMk/>
            <pc:sldMk cId="1873814559" sldId="648"/>
            <ac:cxnSpMk id="311" creationId="{C7E346DF-62EE-4C46-8684-DFAA050F3547}"/>
          </ac:cxnSpMkLst>
        </pc:cxnChg>
        <pc:cxnChg chg="add mod">
          <ac:chgData name="吉澤 開" userId="03c174eacf7b5b0e" providerId="LiveId" clId="{989680E8-FAB5-43D3-8F39-F93E605E6A82}" dt="2023-02-03T15:01:07.861" v="29219" actId="14100"/>
          <ac:cxnSpMkLst>
            <pc:docMk/>
            <pc:sldMk cId="1873814559" sldId="648"/>
            <ac:cxnSpMk id="315" creationId="{1A57C933-BD1D-A764-E459-BA2A49CC88D4}"/>
          </ac:cxnSpMkLst>
        </pc:cxnChg>
        <pc:cxnChg chg="add mod">
          <ac:chgData name="吉澤 開" userId="03c174eacf7b5b0e" providerId="LiveId" clId="{989680E8-FAB5-43D3-8F39-F93E605E6A82}" dt="2023-02-03T15:05:05.664" v="29263" actId="1076"/>
          <ac:cxnSpMkLst>
            <pc:docMk/>
            <pc:sldMk cId="1873814559" sldId="648"/>
            <ac:cxnSpMk id="322" creationId="{3FABE2CF-BC84-D354-B7AF-A1A01C790730}"/>
          </ac:cxnSpMkLst>
        </pc:cxnChg>
        <pc:cxnChg chg="add mod">
          <ac:chgData name="吉澤 開" userId="03c174eacf7b5b0e" providerId="LiveId" clId="{989680E8-FAB5-43D3-8F39-F93E605E6A82}" dt="2023-02-03T15:02:28.768" v="29236" actId="14100"/>
          <ac:cxnSpMkLst>
            <pc:docMk/>
            <pc:sldMk cId="1873814559" sldId="648"/>
            <ac:cxnSpMk id="325" creationId="{C41E6A30-71CD-FEA1-771F-20F7493C1ED5}"/>
          </ac:cxnSpMkLst>
        </pc:cxnChg>
        <pc:cxnChg chg="add mod">
          <ac:chgData name="吉澤 開" userId="03c174eacf7b5b0e" providerId="LiveId" clId="{989680E8-FAB5-43D3-8F39-F93E605E6A82}" dt="2023-02-03T15:04:24.219" v="29253" actId="14100"/>
          <ac:cxnSpMkLst>
            <pc:docMk/>
            <pc:sldMk cId="1873814559" sldId="648"/>
            <ac:cxnSpMk id="331" creationId="{BA27A2DE-0DE5-C9EA-9053-288C072C6554}"/>
          </ac:cxnSpMkLst>
        </pc:cxnChg>
        <pc:cxnChg chg="add mod">
          <ac:chgData name="吉澤 開" userId="03c174eacf7b5b0e" providerId="LiveId" clId="{989680E8-FAB5-43D3-8F39-F93E605E6A82}" dt="2023-02-03T15:04:14.876" v="29251" actId="14100"/>
          <ac:cxnSpMkLst>
            <pc:docMk/>
            <pc:sldMk cId="1873814559" sldId="648"/>
            <ac:cxnSpMk id="337" creationId="{96829FDA-D109-1528-8633-71E684F45E42}"/>
          </ac:cxnSpMkLst>
        </pc:cxnChg>
        <pc:cxnChg chg="add mod">
          <ac:chgData name="吉澤 開" userId="03c174eacf7b5b0e" providerId="LiveId" clId="{989680E8-FAB5-43D3-8F39-F93E605E6A82}" dt="2023-02-03T15:04:58.609" v="29260" actId="14100"/>
          <ac:cxnSpMkLst>
            <pc:docMk/>
            <pc:sldMk cId="1873814559" sldId="648"/>
            <ac:cxnSpMk id="341" creationId="{87FB0480-B531-09F3-DAE4-6E5BED9B1D35}"/>
          </ac:cxnSpMkLst>
        </pc:cxnChg>
        <pc:cxnChg chg="add mod">
          <ac:chgData name="吉澤 開" userId="03c174eacf7b5b0e" providerId="LiveId" clId="{989680E8-FAB5-43D3-8F39-F93E605E6A82}" dt="2023-02-03T15:05:35.366" v="29270" actId="14100"/>
          <ac:cxnSpMkLst>
            <pc:docMk/>
            <pc:sldMk cId="1873814559" sldId="648"/>
            <ac:cxnSpMk id="344" creationId="{25B99A9D-8CDD-9AE9-EF3A-8D4D493EFC26}"/>
          </ac:cxnSpMkLst>
        </pc:cxnChg>
        <pc:cxnChg chg="add mod">
          <ac:chgData name="吉澤 開" userId="03c174eacf7b5b0e" providerId="LiveId" clId="{989680E8-FAB5-43D3-8F39-F93E605E6A82}" dt="2023-02-03T15:13:27.425" v="29430" actId="208"/>
          <ac:cxnSpMkLst>
            <pc:docMk/>
            <pc:sldMk cId="1873814559" sldId="648"/>
            <ac:cxnSpMk id="355" creationId="{D0FA7EAA-811B-9A67-3242-E07494EA1EBB}"/>
          </ac:cxnSpMkLst>
        </pc:cxnChg>
        <pc:cxnChg chg="add mod">
          <ac:chgData name="吉澤 開" userId="03c174eacf7b5b0e" providerId="LiveId" clId="{989680E8-FAB5-43D3-8F39-F93E605E6A82}" dt="2023-02-03T15:14:07.502" v="29440" actId="1076"/>
          <ac:cxnSpMkLst>
            <pc:docMk/>
            <pc:sldMk cId="1873814559" sldId="648"/>
            <ac:cxnSpMk id="359" creationId="{99FD7881-EACD-D033-C61E-ADECE8D7DF00}"/>
          </ac:cxnSpMkLst>
        </pc:cxnChg>
        <pc:cxnChg chg="add mod">
          <ac:chgData name="吉澤 開" userId="03c174eacf7b5b0e" providerId="LiveId" clId="{989680E8-FAB5-43D3-8F39-F93E605E6A82}" dt="2023-02-03T15:14:30.824" v="29447" actId="14100"/>
          <ac:cxnSpMkLst>
            <pc:docMk/>
            <pc:sldMk cId="1873814559" sldId="648"/>
            <ac:cxnSpMk id="365" creationId="{C6EB4F99-C874-A180-6814-A3A22C83773C}"/>
          </ac:cxnSpMkLst>
        </pc:cxnChg>
        <pc:cxnChg chg="add mod">
          <ac:chgData name="吉澤 開" userId="03c174eacf7b5b0e" providerId="LiveId" clId="{989680E8-FAB5-43D3-8F39-F93E605E6A82}" dt="2023-02-03T15:16:22.691" v="29479" actId="14100"/>
          <ac:cxnSpMkLst>
            <pc:docMk/>
            <pc:sldMk cId="1873814559" sldId="648"/>
            <ac:cxnSpMk id="369" creationId="{17E51F4F-ECA8-5AAD-2654-198615818128}"/>
          </ac:cxnSpMkLst>
        </pc:cxnChg>
        <pc:cxnChg chg="add mod">
          <ac:chgData name="吉澤 開" userId="03c174eacf7b5b0e" providerId="LiveId" clId="{989680E8-FAB5-43D3-8F39-F93E605E6A82}" dt="2023-02-03T15:15:20.649" v="29458" actId="1076"/>
          <ac:cxnSpMkLst>
            <pc:docMk/>
            <pc:sldMk cId="1873814559" sldId="648"/>
            <ac:cxnSpMk id="371" creationId="{54F21302-DD41-06F3-B8C9-FFD584462BAB}"/>
          </ac:cxnSpMkLst>
        </pc:cxnChg>
        <pc:cxnChg chg="add mod">
          <ac:chgData name="吉澤 開" userId="03c174eacf7b5b0e" providerId="LiveId" clId="{989680E8-FAB5-43D3-8F39-F93E605E6A82}" dt="2023-02-03T15:15:38.583" v="29464" actId="1076"/>
          <ac:cxnSpMkLst>
            <pc:docMk/>
            <pc:sldMk cId="1873814559" sldId="648"/>
            <ac:cxnSpMk id="373" creationId="{A68B211E-8E49-E557-CA6E-ECF7306BA739}"/>
          </ac:cxnSpMkLst>
        </pc:cxnChg>
        <pc:cxnChg chg="add del mod">
          <ac:chgData name="吉澤 開" userId="03c174eacf7b5b0e" providerId="LiveId" clId="{989680E8-FAB5-43D3-8F39-F93E605E6A82}" dt="2023-02-03T15:16:11.218" v="29476" actId="478"/>
          <ac:cxnSpMkLst>
            <pc:docMk/>
            <pc:sldMk cId="1873814559" sldId="648"/>
            <ac:cxnSpMk id="378" creationId="{8DE60154-2385-A477-3C47-9D75AEDF3F01}"/>
          </ac:cxnSpMkLst>
        </pc:cxnChg>
        <pc:cxnChg chg="add mod">
          <ac:chgData name="吉澤 開" userId="03c174eacf7b5b0e" providerId="LiveId" clId="{989680E8-FAB5-43D3-8F39-F93E605E6A82}" dt="2023-02-03T15:16:31.157" v="29482" actId="14100"/>
          <ac:cxnSpMkLst>
            <pc:docMk/>
            <pc:sldMk cId="1873814559" sldId="648"/>
            <ac:cxnSpMk id="379" creationId="{3A8BB5CD-F766-8190-D52F-4A25666A6AD7}"/>
          </ac:cxnSpMkLst>
        </pc:cxnChg>
        <pc:cxnChg chg="add mod">
          <ac:chgData name="吉澤 開" userId="03c174eacf7b5b0e" providerId="LiveId" clId="{989680E8-FAB5-43D3-8F39-F93E605E6A82}" dt="2023-02-03T15:16:41.906" v="29484" actId="1076"/>
          <ac:cxnSpMkLst>
            <pc:docMk/>
            <pc:sldMk cId="1873814559" sldId="648"/>
            <ac:cxnSpMk id="385" creationId="{5D4CF5B5-BF79-FFDC-B3D7-3602FE4B10FE}"/>
          </ac:cxnSpMkLst>
        </pc:cxnChg>
        <pc:cxnChg chg="add mod">
          <ac:chgData name="吉澤 開" userId="03c174eacf7b5b0e" providerId="LiveId" clId="{989680E8-FAB5-43D3-8F39-F93E605E6A82}" dt="2023-02-03T15:17:01.918" v="29489" actId="14100"/>
          <ac:cxnSpMkLst>
            <pc:docMk/>
            <pc:sldMk cId="1873814559" sldId="648"/>
            <ac:cxnSpMk id="387" creationId="{3AF7EF7F-83A6-632B-DD11-3F1CB627F7CE}"/>
          </ac:cxnSpMkLst>
        </pc:cxnChg>
      </pc:sldChg>
      <pc:sldChg chg="new del">
        <pc:chgData name="吉澤 開" userId="03c174eacf7b5b0e" providerId="LiveId" clId="{989680E8-FAB5-43D3-8F39-F93E605E6A82}" dt="2023-02-03T13:02:08.623" v="28256" actId="47"/>
        <pc:sldMkLst>
          <pc:docMk/>
          <pc:sldMk cId="2159763987" sldId="649"/>
        </pc:sldMkLst>
      </pc:sldChg>
    </pc:docChg>
  </pc:docChgLst>
  <pc:docChgLst>
    <pc:chgData name="吉澤 開" userId="03c174eacf7b5b0e" providerId="LiveId" clId="{31E20861-5EF2-4885-AF11-D39EE784655D}"/>
    <pc:docChg chg="undo redo custSel addSld delSld modSld sldOrd">
      <pc:chgData name="吉澤 開" userId="03c174eacf7b5b0e" providerId="LiveId" clId="{31E20861-5EF2-4885-AF11-D39EE784655D}" dt="2023-02-04T04:08:42.140" v="3803" actId="20577"/>
      <pc:docMkLst>
        <pc:docMk/>
      </pc:docMkLst>
      <pc:sldChg chg="del">
        <pc:chgData name="吉澤 開" userId="03c174eacf7b5b0e" providerId="LiveId" clId="{31E20861-5EF2-4885-AF11-D39EE784655D}" dt="2023-02-03T15:53:27.889" v="85" actId="47"/>
        <pc:sldMkLst>
          <pc:docMk/>
          <pc:sldMk cId="593515143" sldId="571"/>
        </pc:sldMkLst>
      </pc:sldChg>
      <pc:sldChg chg="ord">
        <pc:chgData name="吉澤 開" userId="03c174eacf7b5b0e" providerId="LiveId" clId="{31E20861-5EF2-4885-AF11-D39EE784655D}" dt="2023-02-03T16:02:07.669" v="645"/>
        <pc:sldMkLst>
          <pc:docMk/>
          <pc:sldMk cId="3439715475" sldId="572"/>
        </pc:sldMkLst>
      </pc:sldChg>
      <pc:sldChg chg="modSp mod modNotesTx">
        <pc:chgData name="吉澤 開" userId="03c174eacf7b5b0e" providerId="LiveId" clId="{31E20861-5EF2-4885-AF11-D39EE784655D}" dt="2023-02-04T02:21:00.895" v="3319" actId="20577"/>
        <pc:sldMkLst>
          <pc:docMk/>
          <pc:sldMk cId="3707515599" sldId="581"/>
        </pc:sldMkLst>
        <pc:spChg chg="mod">
          <ac:chgData name="吉澤 開" userId="03c174eacf7b5b0e" providerId="LiveId" clId="{31E20861-5EF2-4885-AF11-D39EE784655D}" dt="2023-02-03T16:32:36.710" v="1539" actId="20577"/>
          <ac:spMkLst>
            <pc:docMk/>
            <pc:sldMk cId="3707515599" sldId="581"/>
            <ac:spMk id="3" creationId="{00000000-0000-0000-0000-000000000000}"/>
          </ac:spMkLst>
        </pc:spChg>
      </pc:sldChg>
      <pc:sldChg chg="ord">
        <pc:chgData name="吉澤 開" userId="03c174eacf7b5b0e" providerId="LiveId" clId="{31E20861-5EF2-4885-AF11-D39EE784655D}" dt="2023-02-03T16:02:07.669" v="645"/>
        <pc:sldMkLst>
          <pc:docMk/>
          <pc:sldMk cId="2027530263" sldId="582"/>
        </pc:sldMkLst>
      </pc:sldChg>
      <pc:sldChg chg="modSp mod modNotesTx">
        <pc:chgData name="吉澤 開" userId="03c174eacf7b5b0e" providerId="LiveId" clId="{31E20861-5EF2-4885-AF11-D39EE784655D}" dt="2023-02-04T00:07:04.867" v="2645" actId="20577"/>
        <pc:sldMkLst>
          <pc:docMk/>
          <pc:sldMk cId="2734513834" sldId="583"/>
        </pc:sldMkLst>
        <pc:spChg chg="mod">
          <ac:chgData name="吉澤 開" userId="03c174eacf7b5b0e" providerId="LiveId" clId="{31E20861-5EF2-4885-AF11-D39EE784655D}" dt="2023-02-03T16:09:12.988" v="776" actId="20577"/>
          <ac:spMkLst>
            <pc:docMk/>
            <pc:sldMk cId="2734513834" sldId="583"/>
            <ac:spMk id="3" creationId="{00000000-0000-0000-0000-000000000000}"/>
          </ac:spMkLst>
        </pc:spChg>
      </pc:sldChg>
      <pc:sldChg chg="ord">
        <pc:chgData name="吉澤 開" userId="03c174eacf7b5b0e" providerId="LiveId" clId="{31E20861-5EF2-4885-AF11-D39EE784655D}" dt="2023-02-03T16:02:07.669" v="645"/>
        <pc:sldMkLst>
          <pc:docMk/>
          <pc:sldMk cId="2759934963" sldId="585"/>
        </pc:sldMkLst>
      </pc:sldChg>
      <pc:sldChg chg="modNotesTx">
        <pc:chgData name="吉澤 開" userId="03c174eacf7b5b0e" providerId="LiveId" clId="{31E20861-5EF2-4885-AF11-D39EE784655D}" dt="2023-02-04T02:55:55.378" v="3517" actId="20577"/>
        <pc:sldMkLst>
          <pc:docMk/>
          <pc:sldMk cId="3498416830" sldId="619"/>
        </pc:sldMkLst>
      </pc:sldChg>
      <pc:sldChg chg="ord">
        <pc:chgData name="吉澤 開" userId="03c174eacf7b5b0e" providerId="LiveId" clId="{31E20861-5EF2-4885-AF11-D39EE784655D}" dt="2023-02-03T16:02:22.976" v="649"/>
        <pc:sldMkLst>
          <pc:docMk/>
          <pc:sldMk cId="976199507" sldId="625"/>
        </pc:sldMkLst>
      </pc:sldChg>
      <pc:sldChg chg="addSp modSp mod modNotesTx">
        <pc:chgData name="吉澤 開" userId="03c174eacf7b5b0e" providerId="LiveId" clId="{31E20861-5EF2-4885-AF11-D39EE784655D}" dt="2023-02-04T01:14:50.656" v="2998" actId="1076"/>
        <pc:sldMkLst>
          <pc:docMk/>
          <pc:sldMk cId="4040331544" sldId="627"/>
        </pc:sldMkLst>
        <pc:spChg chg="mod">
          <ac:chgData name="吉澤 開" userId="03c174eacf7b5b0e" providerId="LiveId" clId="{31E20861-5EF2-4885-AF11-D39EE784655D}" dt="2023-02-04T01:10:36.714" v="2956" actId="20577"/>
          <ac:spMkLst>
            <pc:docMk/>
            <pc:sldMk cId="4040331544" sldId="627"/>
            <ac:spMk id="3" creationId="{00000000-0000-0000-0000-000000000000}"/>
          </ac:spMkLst>
        </pc:spChg>
        <pc:spChg chg="add mod">
          <ac:chgData name="吉澤 開" userId="03c174eacf7b5b0e" providerId="LiveId" clId="{31E20861-5EF2-4885-AF11-D39EE784655D}" dt="2023-02-04T01:14:37.902" v="2997" actId="20577"/>
          <ac:spMkLst>
            <pc:docMk/>
            <pc:sldMk cId="4040331544" sldId="627"/>
            <ac:spMk id="4" creationId="{CFA69176-7680-EADA-9BE6-5A5E64CE00FA}"/>
          </ac:spMkLst>
        </pc:spChg>
        <pc:spChg chg="add mod">
          <ac:chgData name="吉澤 開" userId="03c174eacf7b5b0e" providerId="LiveId" clId="{31E20861-5EF2-4885-AF11-D39EE784655D}" dt="2023-02-04T01:14:50.656" v="2998" actId="1076"/>
          <ac:spMkLst>
            <pc:docMk/>
            <pc:sldMk cId="4040331544" sldId="627"/>
            <ac:spMk id="5" creationId="{82D4E438-9714-66A1-2518-42CD937B339F}"/>
          </ac:spMkLst>
        </pc:spChg>
      </pc:sldChg>
      <pc:sldChg chg="del">
        <pc:chgData name="吉澤 開" userId="03c174eacf7b5b0e" providerId="LiveId" clId="{31E20861-5EF2-4885-AF11-D39EE784655D}" dt="2023-02-03T16:00:43.833" v="641" actId="47"/>
        <pc:sldMkLst>
          <pc:docMk/>
          <pc:sldMk cId="4202594080" sldId="630"/>
        </pc:sldMkLst>
      </pc:sldChg>
      <pc:sldChg chg="addSp modSp mod modNotesTx">
        <pc:chgData name="吉澤 開" userId="03c174eacf7b5b0e" providerId="LiveId" clId="{31E20861-5EF2-4885-AF11-D39EE784655D}" dt="2023-02-04T02:56:12.688" v="3527" actId="20577"/>
        <pc:sldMkLst>
          <pc:docMk/>
          <pc:sldMk cId="90724297" sldId="631"/>
        </pc:sldMkLst>
        <pc:spChg chg="add mod">
          <ac:chgData name="吉澤 開" userId="03c174eacf7b5b0e" providerId="LiveId" clId="{31E20861-5EF2-4885-AF11-D39EE784655D}" dt="2023-02-04T01:20:53.853" v="3107" actId="1076"/>
          <ac:spMkLst>
            <pc:docMk/>
            <pc:sldMk cId="90724297" sldId="631"/>
            <ac:spMk id="3" creationId="{D4C939A8-5C27-CC62-7614-7A053FFC55E7}"/>
          </ac:spMkLst>
        </pc:spChg>
        <pc:spChg chg="mod">
          <ac:chgData name="吉澤 開" userId="03c174eacf7b5b0e" providerId="LiveId" clId="{31E20861-5EF2-4885-AF11-D39EE784655D}" dt="2023-02-04T01:23:01.077" v="3151" actId="20577"/>
          <ac:spMkLst>
            <pc:docMk/>
            <pc:sldMk cId="90724297" sldId="631"/>
            <ac:spMk id="4" creationId="{80353EF7-0477-284B-E0A4-89CA5180D2FC}"/>
          </ac:spMkLst>
        </pc:spChg>
        <pc:spChg chg="mod">
          <ac:chgData name="吉澤 開" userId="03c174eacf7b5b0e" providerId="LiveId" clId="{31E20861-5EF2-4885-AF11-D39EE784655D}" dt="2023-02-04T01:19:54.195" v="3059" actId="1076"/>
          <ac:spMkLst>
            <pc:docMk/>
            <pc:sldMk cId="90724297" sldId="631"/>
            <ac:spMk id="77" creationId="{18231532-ADB9-1ED4-0E84-7A6390A24EE4}"/>
          </ac:spMkLst>
        </pc:spChg>
        <pc:spChg chg="mod">
          <ac:chgData name="吉澤 開" userId="03c174eacf7b5b0e" providerId="LiveId" clId="{31E20861-5EF2-4885-AF11-D39EE784655D}" dt="2023-02-04T01:19:54.195" v="3059" actId="1076"/>
          <ac:spMkLst>
            <pc:docMk/>
            <pc:sldMk cId="90724297" sldId="631"/>
            <ac:spMk id="78" creationId="{2AD9302B-E92E-7421-4BAE-CC1396CA4BAF}"/>
          </ac:spMkLst>
        </pc:spChg>
        <pc:spChg chg="mod">
          <ac:chgData name="吉澤 開" userId="03c174eacf7b5b0e" providerId="LiveId" clId="{31E20861-5EF2-4885-AF11-D39EE784655D}" dt="2023-02-04T01:19:54.195" v="3059" actId="1076"/>
          <ac:spMkLst>
            <pc:docMk/>
            <pc:sldMk cId="90724297" sldId="631"/>
            <ac:spMk id="79" creationId="{546FAAEC-A92F-157E-2D68-3484AA962404}"/>
          </ac:spMkLst>
        </pc:spChg>
        <pc:spChg chg="mod">
          <ac:chgData name="吉澤 開" userId="03c174eacf7b5b0e" providerId="LiveId" clId="{31E20861-5EF2-4885-AF11-D39EE784655D}" dt="2023-02-04T01:19:54.195" v="3059" actId="1076"/>
          <ac:spMkLst>
            <pc:docMk/>
            <pc:sldMk cId="90724297" sldId="631"/>
            <ac:spMk id="80" creationId="{D4B1C9A7-F60F-E722-51C6-276EAD5F508B}"/>
          </ac:spMkLst>
        </pc:spChg>
        <pc:spChg chg="mod">
          <ac:chgData name="吉澤 開" userId="03c174eacf7b5b0e" providerId="LiveId" clId="{31E20861-5EF2-4885-AF11-D39EE784655D}" dt="2023-02-04T01:19:54.195" v="3059" actId="1076"/>
          <ac:spMkLst>
            <pc:docMk/>
            <pc:sldMk cId="90724297" sldId="631"/>
            <ac:spMk id="81" creationId="{A558B97E-52EC-13B0-E071-CEA0F3A5BB0F}"/>
          </ac:spMkLst>
        </pc:spChg>
        <pc:spChg chg="mod">
          <ac:chgData name="吉澤 開" userId="03c174eacf7b5b0e" providerId="LiveId" clId="{31E20861-5EF2-4885-AF11-D39EE784655D}" dt="2023-02-04T01:19:54.195" v="3059" actId="1076"/>
          <ac:spMkLst>
            <pc:docMk/>
            <pc:sldMk cId="90724297" sldId="631"/>
            <ac:spMk id="83" creationId="{2487CCFF-5A90-C3EE-837D-275C28BCBBB2}"/>
          </ac:spMkLst>
        </pc:spChg>
        <pc:spChg chg="mod">
          <ac:chgData name="吉澤 開" userId="03c174eacf7b5b0e" providerId="LiveId" clId="{31E20861-5EF2-4885-AF11-D39EE784655D}" dt="2023-02-04T01:19:54.195" v="3059" actId="1076"/>
          <ac:spMkLst>
            <pc:docMk/>
            <pc:sldMk cId="90724297" sldId="631"/>
            <ac:spMk id="84" creationId="{405671B7-20EF-118A-4678-2261670FF58E}"/>
          </ac:spMkLst>
        </pc:spChg>
        <pc:spChg chg="mod">
          <ac:chgData name="吉澤 開" userId="03c174eacf7b5b0e" providerId="LiveId" clId="{31E20861-5EF2-4885-AF11-D39EE784655D}" dt="2023-02-04T01:19:54.195" v="3059" actId="1076"/>
          <ac:spMkLst>
            <pc:docMk/>
            <pc:sldMk cId="90724297" sldId="631"/>
            <ac:spMk id="86" creationId="{7C817D25-A39A-8328-9AA6-069D0D770BDE}"/>
          </ac:spMkLst>
        </pc:spChg>
        <pc:spChg chg="mod">
          <ac:chgData name="吉澤 開" userId="03c174eacf7b5b0e" providerId="LiveId" clId="{31E20861-5EF2-4885-AF11-D39EE784655D}" dt="2023-02-04T01:19:54.195" v="3059" actId="1076"/>
          <ac:spMkLst>
            <pc:docMk/>
            <pc:sldMk cId="90724297" sldId="631"/>
            <ac:spMk id="87" creationId="{5B7E098B-56CA-C0EB-46ED-F6E06F08B183}"/>
          </ac:spMkLst>
        </pc:spChg>
        <pc:spChg chg="mod">
          <ac:chgData name="吉澤 開" userId="03c174eacf7b5b0e" providerId="LiveId" clId="{31E20861-5EF2-4885-AF11-D39EE784655D}" dt="2023-02-04T01:19:54.195" v="3059" actId="1076"/>
          <ac:spMkLst>
            <pc:docMk/>
            <pc:sldMk cId="90724297" sldId="631"/>
            <ac:spMk id="88" creationId="{EC03B89E-74CC-A939-35CD-5AF909B5D2A6}"/>
          </ac:spMkLst>
        </pc:spChg>
        <pc:spChg chg="mod">
          <ac:chgData name="吉澤 開" userId="03c174eacf7b5b0e" providerId="LiveId" clId="{31E20861-5EF2-4885-AF11-D39EE784655D}" dt="2023-02-04T01:19:54.195" v="3059" actId="1076"/>
          <ac:spMkLst>
            <pc:docMk/>
            <pc:sldMk cId="90724297" sldId="631"/>
            <ac:spMk id="96" creationId="{4184A8DB-FF81-AC4A-6CE8-68B165A1294D}"/>
          </ac:spMkLst>
        </pc:spChg>
        <pc:spChg chg="mod">
          <ac:chgData name="吉澤 開" userId="03c174eacf7b5b0e" providerId="LiveId" clId="{31E20861-5EF2-4885-AF11-D39EE784655D}" dt="2023-02-04T01:19:54.195" v="3059" actId="1076"/>
          <ac:spMkLst>
            <pc:docMk/>
            <pc:sldMk cId="90724297" sldId="631"/>
            <ac:spMk id="97" creationId="{F5252D2A-FA11-259A-4B06-D92295C02717}"/>
          </ac:spMkLst>
        </pc:spChg>
        <pc:spChg chg="mod">
          <ac:chgData name="吉澤 開" userId="03c174eacf7b5b0e" providerId="LiveId" clId="{31E20861-5EF2-4885-AF11-D39EE784655D}" dt="2023-02-04T01:19:54.195" v="3059" actId="1076"/>
          <ac:spMkLst>
            <pc:docMk/>
            <pc:sldMk cId="90724297" sldId="631"/>
            <ac:spMk id="98" creationId="{EA4D2C36-6815-FA60-CDAE-7355EED8B6AB}"/>
          </ac:spMkLst>
        </pc:spChg>
        <pc:spChg chg="mod">
          <ac:chgData name="吉澤 開" userId="03c174eacf7b5b0e" providerId="LiveId" clId="{31E20861-5EF2-4885-AF11-D39EE784655D}" dt="2023-02-04T01:19:54.195" v="3059" actId="1076"/>
          <ac:spMkLst>
            <pc:docMk/>
            <pc:sldMk cId="90724297" sldId="631"/>
            <ac:spMk id="99" creationId="{F44BBCD8-9F34-2097-CA2A-1C4E4A01D7DC}"/>
          </ac:spMkLst>
        </pc:spChg>
        <pc:spChg chg="mod">
          <ac:chgData name="吉澤 開" userId="03c174eacf7b5b0e" providerId="LiveId" clId="{31E20861-5EF2-4885-AF11-D39EE784655D}" dt="2023-02-04T01:19:54.195" v="3059" actId="1076"/>
          <ac:spMkLst>
            <pc:docMk/>
            <pc:sldMk cId="90724297" sldId="631"/>
            <ac:spMk id="100" creationId="{45D26E3B-DBEF-8528-247F-9CDE38B99784}"/>
          </ac:spMkLst>
        </pc:spChg>
        <pc:spChg chg="mod">
          <ac:chgData name="吉澤 開" userId="03c174eacf7b5b0e" providerId="LiveId" clId="{31E20861-5EF2-4885-AF11-D39EE784655D}" dt="2023-02-04T01:19:54.195" v="3059" actId="1076"/>
          <ac:spMkLst>
            <pc:docMk/>
            <pc:sldMk cId="90724297" sldId="631"/>
            <ac:spMk id="101" creationId="{8889702A-D082-2DCC-BDD2-20536BC8918B}"/>
          </ac:spMkLst>
        </pc:spChg>
        <pc:spChg chg="mod">
          <ac:chgData name="吉澤 開" userId="03c174eacf7b5b0e" providerId="LiveId" clId="{31E20861-5EF2-4885-AF11-D39EE784655D}" dt="2023-02-04T01:19:54.195" v="3059" actId="1076"/>
          <ac:spMkLst>
            <pc:docMk/>
            <pc:sldMk cId="90724297" sldId="631"/>
            <ac:spMk id="102" creationId="{D438ECD1-8B4C-5775-D35B-0119F587CB64}"/>
          </ac:spMkLst>
        </pc:spChg>
        <pc:spChg chg="mod">
          <ac:chgData name="吉澤 開" userId="03c174eacf7b5b0e" providerId="LiveId" clId="{31E20861-5EF2-4885-AF11-D39EE784655D}" dt="2023-02-04T01:19:54.195" v="3059" actId="1076"/>
          <ac:spMkLst>
            <pc:docMk/>
            <pc:sldMk cId="90724297" sldId="631"/>
            <ac:spMk id="103" creationId="{7E83DAAF-2252-5EA4-9F5F-755156303FD2}"/>
          </ac:spMkLst>
        </pc:spChg>
        <pc:spChg chg="mod">
          <ac:chgData name="吉澤 開" userId="03c174eacf7b5b0e" providerId="LiveId" clId="{31E20861-5EF2-4885-AF11-D39EE784655D}" dt="2023-02-04T01:19:54.195" v="3059" actId="1076"/>
          <ac:spMkLst>
            <pc:docMk/>
            <pc:sldMk cId="90724297" sldId="631"/>
            <ac:spMk id="104" creationId="{7B35AE2D-8A29-4E97-3E9A-02CB02A3FF5F}"/>
          </ac:spMkLst>
        </pc:spChg>
        <pc:spChg chg="mod">
          <ac:chgData name="吉澤 開" userId="03c174eacf7b5b0e" providerId="LiveId" clId="{31E20861-5EF2-4885-AF11-D39EE784655D}" dt="2023-02-04T01:19:54.195" v="3059" actId="1076"/>
          <ac:spMkLst>
            <pc:docMk/>
            <pc:sldMk cId="90724297" sldId="631"/>
            <ac:spMk id="105" creationId="{7AAF0D3A-58BB-E189-57A0-8CDE96F32B2F}"/>
          </ac:spMkLst>
        </pc:spChg>
        <pc:spChg chg="mod">
          <ac:chgData name="吉澤 開" userId="03c174eacf7b5b0e" providerId="LiveId" clId="{31E20861-5EF2-4885-AF11-D39EE784655D}" dt="2023-02-04T01:19:54.195" v="3059" actId="1076"/>
          <ac:spMkLst>
            <pc:docMk/>
            <pc:sldMk cId="90724297" sldId="631"/>
            <ac:spMk id="106" creationId="{8792FA14-FCCD-3D80-3330-1E7B3E6263C0}"/>
          </ac:spMkLst>
        </pc:spChg>
        <pc:spChg chg="mod">
          <ac:chgData name="吉澤 開" userId="03c174eacf7b5b0e" providerId="LiveId" clId="{31E20861-5EF2-4885-AF11-D39EE784655D}" dt="2023-02-04T01:19:54.195" v="3059" actId="1076"/>
          <ac:spMkLst>
            <pc:docMk/>
            <pc:sldMk cId="90724297" sldId="631"/>
            <ac:spMk id="107" creationId="{8554BA35-68B7-F3B6-53A9-07DC3343BCAA}"/>
          </ac:spMkLst>
        </pc:spChg>
        <pc:spChg chg="mod">
          <ac:chgData name="吉澤 開" userId="03c174eacf7b5b0e" providerId="LiveId" clId="{31E20861-5EF2-4885-AF11-D39EE784655D}" dt="2023-02-04T01:19:54.195" v="3059" actId="1076"/>
          <ac:spMkLst>
            <pc:docMk/>
            <pc:sldMk cId="90724297" sldId="631"/>
            <ac:spMk id="108" creationId="{855C017F-B96A-2C3C-DFCB-1D83D31F2316}"/>
          </ac:spMkLst>
        </pc:spChg>
        <pc:spChg chg="mod">
          <ac:chgData name="吉澤 開" userId="03c174eacf7b5b0e" providerId="LiveId" clId="{31E20861-5EF2-4885-AF11-D39EE784655D}" dt="2023-02-04T01:19:54.195" v="3059" actId="1076"/>
          <ac:spMkLst>
            <pc:docMk/>
            <pc:sldMk cId="90724297" sldId="631"/>
            <ac:spMk id="109" creationId="{EE3B2E68-92D3-F211-877C-C4F859187C6B}"/>
          </ac:spMkLst>
        </pc:spChg>
        <pc:cxnChg chg="mod">
          <ac:chgData name="吉澤 開" userId="03c174eacf7b5b0e" providerId="LiveId" clId="{31E20861-5EF2-4885-AF11-D39EE784655D}" dt="2023-02-04T01:19:54.195" v="3059" actId="1076"/>
          <ac:cxnSpMkLst>
            <pc:docMk/>
            <pc:sldMk cId="90724297" sldId="631"/>
            <ac:cxnSpMk id="82" creationId="{9957144D-D404-459C-7BA1-3A839C332408}"/>
          </ac:cxnSpMkLst>
        </pc:cxnChg>
        <pc:cxnChg chg="mod">
          <ac:chgData name="吉澤 開" userId="03c174eacf7b5b0e" providerId="LiveId" clId="{31E20861-5EF2-4885-AF11-D39EE784655D}" dt="2023-02-04T01:19:54.195" v="3059" actId="1076"/>
          <ac:cxnSpMkLst>
            <pc:docMk/>
            <pc:sldMk cId="90724297" sldId="631"/>
            <ac:cxnSpMk id="85" creationId="{3C8CA753-0BE5-6C71-34C9-2F69CDF8FE21}"/>
          </ac:cxnSpMkLst>
        </pc:cxnChg>
        <pc:cxnChg chg="mod">
          <ac:chgData name="吉澤 開" userId="03c174eacf7b5b0e" providerId="LiveId" clId="{31E20861-5EF2-4885-AF11-D39EE784655D}" dt="2023-02-04T01:19:54.195" v="3059" actId="1076"/>
          <ac:cxnSpMkLst>
            <pc:docMk/>
            <pc:sldMk cId="90724297" sldId="631"/>
            <ac:cxnSpMk id="89" creationId="{434435D6-1939-6688-C586-6FF1300C99E3}"/>
          </ac:cxnSpMkLst>
        </pc:cxnChg>
        <pc:cxnChg chg="mod">
          <ac:chgData name="吉澤 開" userId="03c174eacf7b5b0e" providerId="LiveId" clId="{31E20861-5EF2-4885-AF11-D39EE784655D}" dt="2023-02-04T01:19:54.195" v="3059" actId="1076"/>
          <ac:cxnSpMkLst>
            <pc:docMk/>
            <pc:sldMk cId="90724297" sldId="631"/>
            <ac:cxnSpMk id="90" creationId="{0AE323FD-758F-02C2-690B-2DCB3711782A}"/>
          </ac:cxnSpMkLst>
        </pc:cxnChg>
        <pc:cxnChg chg="mod">
          <ac:chgData name="吉澤 開" userId="03c174eacf7b5b0e" providerId="LiveId" clId="{31E20861-5EF2-4885-AF11-D39EE784655D}" dt="2023-02-04T01:19:54.195" v="3059" actId="1076"/>
          <ac:cxnSpMkLst>
            <pc:docMk/>
            <pc:sldMk cId="90724297" sldId="631"/>
            <ac:cxnSpMk id="91" creationId="{B5D46A6B-1CA3-76ED-71B8-9FFF3A36E8C6}"/>
          </ac:cxnSpMkLst>
        </pc:cxnChg>
        <pc:cxnChg chg="mod">
          <ac:chgData name="吉澤 開" userId="03c174eacf7b5b0e" providerId="LiveId" clId="{31E20861-5EF2-4885-AF11-D39EE784655D}" dt="2023-02-04T01:19:54.195" v="3059" actId="1076"/>
          <ac:cxnSpMkLst>
            <pc:docMk/>
            <pc:sldMk cId="90724297" sldId="631"/>
            <ac:cxnSpMk id="92" creationId="{88D1B598-D418-B793-2B30-36C3B4B9FCA9}"/>
          </ac:cxnSpMkLst>
        </pc:cxnChg>
        <pc:cxnChg chg="mod">
          <ac:chgData name="吉澤 開" userId="03c174eacf7b5b0e" providerId="LiveId" clId="{31E20861-5EF2-4885-AF11-D39EE784655D}" dt="2023-02-04T01:19:54.195" v="3059" actId="1076"/>
          <ac:cxnSpMkLst>
            <pc:docMk/>
            <pc:sldMk cId="90724297" sldId="631"/>
            <ac:cxnSpMk id="93" creationId="{8D688D8A-5ECA-D8DB-B1C0-0B921BFF85D6}"/>
          </ac:cxnSpMkLst>
        </pc:cxnChg>
        <pc:cxnChg chg="mod">
          <ac:chgData name="吉澤 開" userId="03c174eacf7b5b0e" providerId="LiveId" clId="{31E20861-5EF2-4885-AF11-D39EE784655D}" dt="2023-02-04T01:19:54.195" v="3059" actId="1076"/>
          <ac:cxnSpMkLst>
            <pc:docMk/>
            <pc:sldMk cId="90724297" sldId="631"/>
            <ac:cxnSpMk id="94" creationId="{2FB9FEC0-4BF3-BA99-670E-059167DE03CC}"/>
          </ac:cxnSpMkLst>
        </pc:cxnChg>
        <pc:cxnChg chg="mod">
          <ac:chgData name="吉澤 開" userId="03c174eacf7b5b0e" providerId="LiveId" clId="{31E20861-5EF2-4885-AF11-D39EE784655D}" dt="2023-02-04T01:19:54.195" v="3059" actId="1076"/>
          <ac:cxnSpMkLst>
            <pc:docMk/>
            <pc:sldMk cId="90724297" sldId="631"/>
            <ac:cxnSpMk id="95" creationId="{6710BAFE-20D6-31BD-4764-8ACD4DCDBBB6}"/>
          </ac:cxnSpMkLst>
        </pc:cxnChg>
      </pc:sldChg>
      <pc:sldChg chg="del">
        <pc:chgData name="吉澤 開" userId="03c174eacf7b5b0e" providerId="LiveId" clId="{31E20861-5EF2-4885-AF11-D39EE784655D}" dt="2023-02-03T15:53:19.377" v="84" actId="47"/>
        <pc:sldMkLst>
          <pc:docMk/>
          <pc:sldMk cId="254019345" sldId="633"/>
        </pc:sldMkLst>
      </pc:sldChg>
      <pc:sldChg chg="modNotesTx">
        <pc:chgData name="吉澤 開" userId="03c174eacf7b5b0e" providerId="LiveId" clId="{31E20861-5EF2-4885-AF11-D39EE784655D}" dt="2023-02-04T00:09:56.952" v="2646" actId="20577"/>
        <pc:sldMkLst>
          <pc:docMk/>
          <pc:sldMk cId="3557454119" sldId="634"/>
        </pc:sldMkLst>
      </pc:sldChg>
      <pc:sldChg chg="addSp modSp mod ord modNotesTx">
        <pc:chgData name="吉澤 開" userId="03c174eacf7b5b0e" providerId="LiveId" clId="{31E20861-5EF2-4885-AF11-D39EE784655D}" dt="2023-02-04T01:21:35.121" v="3145" actId="1076"/>
        <pc:sldMkLst>
          <pc:docMk/>
          <pc:sldMk cId="2569388678" sldId="636"/>
        </pc:sldMkLst>
        <pc:spChg chg="add mod">
          <ac:chgData name="吉澤 開" userId="03c174eacf7b5b0e" providerId="LiveId" clId="{31E20861-5EF2-4885-AF11-D39EE784655D}" dt="2023-02-04T01:21:35.121" v="3145" actId="1076"/>
          <ac:spMkLst>
            <pc:docMk/>
            <pc:sldMk cId="2569388678" sldId="636"/>
            <ac:spMk id="4" creationId="{ECDE307D-F622-9649-38C6-6BA9D4661A11}"/>
          </ac:spMkLst>
        </pc:spChg>
        <pc:spChg chg="mod">
          <ac:chgData name="吉澤 開" userId="03c174eacf7b5b0e" providerId="LiveId" clId="{31E20861-5EF2-4885-AF11-D39EE784655D}" dt="2023-02-04T01:21:09.392" v="3108" actId="1076"/>
          <ac:spMkLst>
            <pc:docMk/>
            <pc:sldMk cId="2569388678" sldId="636"/>
            <ac:spMk id="5" creationId="{B1C4DDC9-151A-BC5A-E69A-B8B4028BE667}"/>
          </ac:spMkLst>
        </pc:spChg>
        <pc:spChg chg="mod">
          <ac:chgData name="吉澤 開" userId="03c174eacf7b5b0e" providerId="LiveId" clId="{31E20861-5EF2-4885-AF11-D39EE784655D}" dt="2023-02-04T01:21:09.392" v="3108" actId="1076"/>
          <ac:spMkLst>
            <pc:docMk/>
            <pc:sldMk cId="2569388678" sldId="636"/>
            <ac:spMk id="10" creationId="{48C7BBAA-CD06-1C9E-74A3-A0C3F93568BE}"/>
          </ac:spMkLst>
        </pc:spChg>
        <pc:spChg chg="mod">
          <ac:chgData name="吉澤 開" userId="03c174eacf7b5b0e" providerId="LiveId" clId="{31E20861-5EF2-4885-AF11-D39EE784655D}" dt="2023-02-04T01:21:09.392" v="3108" actId="1076"/>
          <ac:spMkLst>
            <pc:docMk/>
            <pc:sldMk cId="2569388678" sldId="636"/>
            <ac:spMk id="13" creationId="{3BFB6B72-F492-5BE0-BE8B-2AE55D02A754}"/>
          </ac:spMkLst>
        </pc:spChg>
        <pc:spChg chg="mod">
          <ac:chgData name="吉澤 開" userId="03c174eacf7b5b0e" providerId="LiveId" clId="{31E20861-5EF2-4885-AF11-D39EE784655D}" dt="2023-02-04T01:21:09.392" v="3108" actId="1076"/>
          <ac:spMkLst>
            <pc:docMk/>
            <pc:sldMk cId="2569388678" sldId="636"/>
            <ac:spMk id="14" creationId="{442331FC-FE00-B7C1-7C0A-7BC6F9276FA2}"/>
          </ac:spMkLst>
        </pc:spChg>
        <pc:spChg chg="mod">
          <ac:chgData name="吉澤 開" userId="03c174eacf7b5b0e" providerId="LiveId" clId="{31E20861-5EF2-4885-AF11-D39EE784655D}" dt="2023-02-04T01:21:09.392" v="3108" actId="1076"/>
          <ac:spMkLst>
            <pc:docMk/>
            <pc:sldMk cId="2569388678" sldId="636"/>
            <ac:spMk id="15" creationId="{B831E6B5-0D53-3288-4AC3-317968F139C1}"/>
          </ac:spMkLst>
        </pc:spChg>
        <pc:spChg chg="mod">
          <ac:chgData name="吉澤 開" userId="03c174eacf7b5b0e" providerId="LiveId" clId="{31E20861-5EF2-4885-AF11-D39EE784655D}" dt="2023-02-04T01:21:09.392" v="3108" actId="1076"/>
          <ac:spMkLst>
            <pc:docMk/>
            <pc:sldMk cId="2569388678" sldId="636"/>
            <ac:spMk id="18" creationId="{96F83522-74DB-484D-71B6-D819335C45B3}"/>
          </ac:spMkLst>
        </pc:spChg>
        <pc:spChg chg="mod">
          <ac:chgData name="吉澤 開" userId="03c174eacf7b5b0e" providerId="LiveId" clId="{31E20861-5EF2-4885-AF11-D39EE784655D}" dt="2023-02-04T01:21:09.392" v="3108" actId="1076"/>
          <ac:spMkLst>
            <pc:docMk/>
            <pc:sldMk cId="2569388678" sldId="636"/>
            <ac:spMk id="20" creationId="{105D534B-724C-F70B-A663-183F18A1F8F7}"/>
          </ac:spMkLst>
        </pc:spChg>
        <pc:spChg chg="mod">
          <ac:chgData name="吉澤 開" userId="03c174eacf7b5b0e" providerId="LiveId" clId="{31E20861-5EF2-4885-AF11-D39EE784655D}" dt="2023-02-04T01:21:09.392" v="3108" actId="1076"/>
          <ac:spMkLst>
            <pc:docMk/>
            <pc:sldMk cId="2569388678" sldId="636"/>
            <ac:spMk id="22" creationId="{A5059BD5-950A-9A25-9FCD-4119A719B564}"/>
          </ac:spMkLst>
        </pc:spChg>
        <pc:spChg chg="mod">
          <ac:chgData name="吉澤 開" userId="03c174eacf7b5b0e" providerId="LiveId" clId="{31E20861-5EF2-4885-AF11-D39EE784655D}" dt="2023-02-04T01:21:09.392" v="3108" actId="1076"/>
          <ac:spMkLst>
            <pc:docMk/>
            <pc:sldMk cId="2569388678" sldId="636"/>
            <ac:spMk id="23" creationId="{94A8782A-82D2-B45B-C816-62E0A6391476}"/>
          </ac:spMkLst>
        </pc:spChg>
        <pc:spChg chg="mod">
          <ac:chgData name="吉澤 開" userId="03c174eacf7b5b0e" providerId="LiveId" clId="{31E20861-5EF2-4885-AF11-D39EE784655D}" dt="2023-02-04T01:21:09.392" v="3108" actId="1076"/>
          <ac:spMkLst>
            <pc:docMk/>
            <pc:sldMk cId="2569388678" sldId="636"/>
            <ac:spMk id="26" creationId="{6AEED1E7-0B27-159E-DBFC-E655486D23AA}"/>
          </ac:spMkLst>
        </pc:spChg>
        <pc:spChg chg="mod">
          <ac:chgData name="吉澤 開" userId="03c174eacf7b5b0e" providerId="LiveId" clId="{31E20861-5EF2-4885-AF11-D39EE784655D}" dt="2023-02-04T01:21:09.392" v="3108" actId="1076"/>
          <ac:spMkLst>
            <pc:docMk/>
            <pc:sldMk cId="2569388678" sldId="636"/>
            <ac:spMk id="27" creationId="{BD255B8B-4F43-27DF-D854-800EA025F7F8}"/>
          </ac:spMkLst>
        </pc:spChg>
        <pc:spChg chg="mod">
          <ac:chgData name="吉澤 開" userId="03c174eacf7b5b0e" providerId="LiveId" clId="{31E20861-5EF2-4885-AF11-D39EE784655D}" dt="2023-02-04T01:21:09.392" v="3108" actId="1076"/>
          <ac:spMkLst>
            <pc:docMk/>
            <pc:sldMk cId="2569388678" sldId="636"/>
            <ac:spMk id="29" creationId="{010AA2E8-DEAB-E62F-6E42-738202370703}"/>
          </ac:spMkLst>
        </pc:spChg>
        <pc:spChg chg="mod">
          <ac:chgData name="吉澤 開" userId="03c174eacf7b5b0e" providerId="LiveId" clId="{31E20861-5EF2-4885-AF11-D39EE784655D}" dt="2023-02-04T01:21:09.392" v="3108" actId="1076"/>
          <ac:spMkLst>
            <pc:docMk/>
            <pc:sldMk cId="2569388678" sldId="636"/>
            <ac:spMk id="31" creationId="{C7D2793A-4954-CFF7-8329-D19E182545F5}"/>
          </ac:spMkLst>
        </pc:spChg>
        <pc:spChg chg="mod">
          <ac:chgData name="吉澤 開" userId="03c174eacf7b5b0e" providerId="LiveId" clId="{31E20861-5EF2-4885-AF11-D39EE784655D}" dt="2023-02-04T01:21:13.728" v="3109" actId="1076"/>
          <ac:spMkLst>
            <pc:docMk/>
            <pc:sldMk cId="2569388678" sldId="636"/>
            <ac:spMk id="42" creationId="{D354779A-B59D-9FFF-E14B-2235C15ABC06}"/>
          </ac:spMkLst>
        </pc:spChg>
        <pc:spChg chg="mod">
          <ac:chgData name="吉澤 開" userId="03c174eacf7b5b0e" providerId="LiveId" clId="{31E20861-5EF2-4885-AF11-D39EE784655D}" dt="2023-02-04T01:21:09.392" v="3108" actId="1076"/>
          <ac:spMkLst>
            <pc:docMk/>
            <pc:sldMk cId="2569388678" sldId="636"/>
            <ac:spMk id="43" creationId="{CE42E5D3-13AF-A0E1-C4EB-A293BEA5AD68}"/>
          </ac:spMkLst>
        </pc:spChg>
        <pc:spChg chg="mod">
          <ac:chgData name="吉澤 開" userId="03c174eacf7b5b0e" providerId="LiveId" clId="{31E20861-5EF2-4885-AF11-D39EE784655D}" dt="2023-02-04T01:21:09.392" v="3108" actId="1076"/>
          <ac:spMkLst>
            <pc:docMk/>
            <pc:sldMk cId="2569388678" sldId="636"/>
            <ac:spMk id="44" creationId="{5D469607-BD6D-339F-ADE3-011604A3171B}"/>
          </ac:spMkLst>
        </pc:spChg>
        <pc:spChg chg="mod">
          <ac:chgData name="吉澤 開" userId="03c174eacf7b5b0e" providerId="LiveId" clId="{31E20861-5EF2-4885-AF11-D39EE784655D}" dt="2023-02-04T01:21:09.392" v="3108" actId="1076"/>
          <ac:spMkLst>
            <pc:docMk/>
            <pc:sldMk cId="2569388678" sldId="636"/>
            <ac:spMk id="45" creationId="{7C16FFE3-0059-6F60-2F96-6E42BBA5EA4B}"/>
          </ac:spMkLst>
        </pc:spChg>
        <pc:spChg chg="mod">
          <ac:chgData name="吉澤 開" userId="03c174eacf7b5b0e" providerId="LiveId" clId="{31E20861-5EF2-4885-AF11-D39EE784655D}" dt="2023-02-04T01:21:09.392" v="3108" actId="1076"/>
          <ac:spMkLst>
            <pc:docMk/>
            <pc:sldMk cId="2569388678" sldId="636"/>
            <ac:spMk id="46" creationId="{BCCD1C09-10D1-B77E-BA30-30660CA868AB}"/>
          </ac:spMkLst>
        </pc:spChg>
        <pc:spChg chg="mod">
          <ac:chgData name="吉澤 開" userId="03c174eacf7b5b0e" providerId="LiveId" clId="{31E20861-5EF2-4885-AF11-D39EE784655D}" dt="2023-02-04T01:21:09.392" v="3108" actId="1076"/>
          <ac:spMkLst>
            <pc:docMk/>
            <pc:sldMk cId="2569388678" sldId="636"/>
            <ac:spMk id="47" creationId="{D0B769D7-4FC7-D035-2341-8DFBA2E2F4E4}"/>
          </ac:spMkLst>
        </pc:spChg>
        <pc:spChg chg="mod">
          <ac:chgData name="吉澤 開" userId="03c174eacf7b5b0e" providerId="LiveId" clId="{31E20861-5EF2-4885-AF11-D39EE784655D}" dt="2023-02-04T01:21:09.392" v="3108" actId="1076"/>
          <ac:spMkLst>
            <pc:docMk/>
            <pc:sldMk cId="2569388678" sldId="636"/>
            <ac:spMk id="48" creationId="{8147D9AD-00A9-759C-FEFF-FFA7B205E674}"/>
          </ac:spMkLst>
        </pc:spChg>
        <pc:spChg chg="mod">
          <ac:chgData name="吉澤 開" userId="03c174eacf7b5b0e" providerId="LiveId" clId="{31E20861-5EF2-4885-AF11-D39EE784655D}" dt="2023-02-04T01:21:09.392" v="3108" actId="1076"/>
          <ac:spMkLst>
            <pc:docMk/>
            <pc:sldMk cId="2569388678" sldId="636"/>
            <ac:spMk id="49" creationId="{11D827E8-5D51-A299-63FD-E59BDF0ACE6B}"/>
          </ac:spMkLst>
        </pc:spChg>
        <pc:spChg chg="mod">
          <ac:chgData name="吉澤 開" userId="03c174eacf7b5b0e" providerId="LiveId" clId="{31E20861-5EF2-4885-AF11-D39EE784655D}" dt="2023-02-04T01:21:09.392" v="3108" actId="1076"/>
          <ac:spMkLst>
            <pc:docMk/>
            <pc:sldMk cId="2569388678" sldId="636"/>
            <ac:spMk id="51" creationId="{7177D257-A6B3-886C-4D7E-6F510B18CC74}"/>
          </ac:spMkLst>
        </pc:spChg>
        <pc:spChg chg="mod">
          <ac:chgData name="吉澤 開" userId="03c174eacf7b5b0e" providerId="LiveId" clId="{31E20861-5EF2-4885-AF11-D39EE784655D}" dt="2023-02-04T01:21:09.392" v="3108" actId="1076"/>
          <ac:spMkLst>
            <pc:docMk/>
            <pc:sldMk cId="2569388678" sldId="636"/>
            <ac:spMk id="52" creationId="{D50C96E3-336F-D2B2-C4FE-42F67F093655}"/>
          </ac:spMkLst>
        </pc:spChg>
        <pc:spChg chg="mod">
          <ac:chgData name="吉澤 開" userId="03c174eacf7b5b0e" providerId="LiveId" clId="{31E20861-5EF2-4885-AF11-D39EE784655D}" dt="2023-02-04T01:21:09.392" v="3108" actId="1076"/>
          <ac:spMkLst>
            <pc:docMk/>
            <pc:sldMk cId="2569388678" sldId="636"/>
            <ac:spMk id="53" creationId="{519C5F9A-CAAC-11B5-B5D0-E37B3979DD66}"/>
          </ac:spMkLst>
        </pc:spChg>
      </pc:sldChg>
      <pc:sldChg chg="del">
        <pc:chgData name="吉澤 開" userId="03c174eacf7b5b0e" providerId="LiveId" clId="{31E20861-5EF2-4885-AF11-D39EE784655D}" dt="2023-02-03T15:53:38.685" v="87" actId="47"/>
        <pc:sldMkLst>
          <pc:docMk/>
          <pc:sldMk cId="3472068466" sldId="637"/>
        </pc:sldMkLst>
      </pc:sldChg>
      <pc:sldChg chg="addSp delSp modSp mod modNotesTx">
        <pc:chgData name="吉澤 開" userId="03c174eacf7b5b0e" providerId="LiveId" clId="{31E20861-5EF2-4885-AF11-D39EE784655D}" dt="2023-02-04T04:08:42.140" v="3803" actId="20577"/>
        <pc:sldMkLst>
          <pc:docMk/>
          <pc:sldMk cId="1822377638" sldId="640"/>
        </pc:sldMkLst>
        <pc:spChg chg="add mod">
          <ac:chgData name="吉澤 開" userId="03c174eacf7b5b0e" providerId="LiveId" clId="{31E20861-5EF2-4885-AF11-D39EE784655D}" dt="2023-02-04T04:01:55.165" v="3629" actId="1076"/>
          <ac:spMkLst>
            <pc:docMk/>
            <pc:sldMk cId="1822377638" sldId="640"/>
            <ac:spMk id="4" creationId="{B55B843A-5A4E-4EAD-EF8E-8C0B60BAA744}"/>
          </ac:spMkLst>
        </pc:spChg>
        <pc:spChg chg="mod">
          <ac:chgData name="吉澤 開" userId="03c174eacf7b5b0e" providerId="LiveId" clId="{31E20861-5EF2-4885-AF11-D39EE784655D}" dt="2023-02-04T01:18:44.506" v="3025" actId="1076"/>
          <ac:spMkLst>
            <pc:docMk/>
            <pc:sldMk cId="1822377638" sldId="640"/>
            <ac:spMk id="9" creationId="{CF4655FF-23A8-38CD-B391-5662EAE65817}"/>
          </ac:spMkLst>
        </pc:spChg>
        <pc:spChg chg="mod">
          <ac:chgData name="吉澤 開" userId="03c174eacf7b5b0e" providerId="LiveId" clId="{31E20861-5EF2-4885-AF11-D39EE784655D}" dt="2023-02-04T01:18:37.077" v="3024" actId="1076"/>
          <ac:spMkLst>
            <pc:docMk/>
            <pc:sldMk cId="1822377638" sldId="640"/>
            <ac:spMk id="10" creationId="{42EB6282-747B-2D3B-430A-8C0004C12A16}"/>
          </ac:spMkLst>
        </pc:spChg>
        <pc:spChg chg="mod">
          <ac:chgData name="吉澤 開" userId="03c174eacf7b5b0e" providerId="LiveId" clId="{31E20861-5EF2-4885-AF11-D39EE784655D}" dt="2023-02-04T01:18:52.247" v="3027" actId="1076"/>
          <ac:spMkLst>
            <pc:docMk/>
            <pc:sldMk cId="1822377638" sldId="640"/>
            <ac:spMk id="11" creationId="{2B53D52A-B6D1-AD00-322B-4E423E6F2DE2}"/>
          </ac:spMkLst>
        </pc:spChg>
        <pc:spChg chg="mod">
          <ac:chgData name="吉澤 開" userId="03c174eacf7b5b0e" providerId="LiveId" clId="{31E20861-5EF2-4885-AF11-D39EE784655D}" dt="2023-02-04T01:19:03.211" v="3029" actId="1076"/>
          <ac:spMkLst>
            <pc:docMk/>
            <pc:sldMk cId="1822377638" sldId="640"/>
            <ac:spMk id="12" creationId="{DC6DEF2A-FB47-948C-EFB5-DC073B045B09}"/>
          </ac:spMkLst>
        </pc:spChg>
        <pc:spChg chg="mod">
          <ac:chgData name="吉澤 開" userId="03c174eacf7b5b0e" providerId="LiveId" clId="{31E20861-5EF2-4885-AF11-D39EE784655D}" dt="2023-02-04T01:19:12.785" v="3030" actId="1076"/>
          <ac:spMkLst>
            <pc:docMk/>
            <pc:sldMk cId="1822377638" sldId="640"/>
            <ac:spMk id="13" creationId="{8D06C943-71C6-C936-D3DA-C7041A926FD8}"/>
          </ac:spMkLst>
        </pc:spChg>
        <pc:spChg chg="add mod">
          <ac:chgData name="吉澤 開" userId="03c174eacf7b5b0e" providerId="LiveId" clId="{31E20861-5EF2-4885-AF11-D39EE784655D}" dt="2023-02-04T04:08:42.140" v="3803" actId="20577"/>
          <ac:spMkLst>
            <pc:docMk/>
            <pc:sldMk cId="1822377638" sldId="640"/>
            <ac:spMk id="14" creationId="{B5B47005-3DDA-CC17-2338-CA43D8612C69}"/>
          </ac:spMkLst>
        </pc:spChg>
        <pc:picChg chg="add mod modCrop">
          <ac:chgData name="吉澤 開" userId="03c174eacf7b5b0e" providerId="LiveId" clId="{31E20861-5EF2-4885-AF11-D39EE784655D}" dt="2023-02-04T04:01:01.584" v="3622" actId="1076"/>
          <ac:picMkLst>
            <pc:docMk/>
            <pc:sldMk cId="1822377638" sldId="640"/>
            <ac:picMk id="5" creationId="{686ADBC1-E0A2-1EA5-1810-DBF92E2C5081}"/>
          </ac:picMkLst>
        </pc:picChg>
        <pc:picChg chg="add mod ord">
          <ac:chgData name="吉澤 開" userId="03c174eacf7b5b0e" providerId="LiveId" clId="{31E20861-5EF2-4885-AF11-D39EE784655D}" dt="2023-02-04T01:18:33.540" v="3023" actId="1076"/>
          <ac:picMkLst>
            <pc:docMk/>
            <pc:sldMk cId="1822377638" sldId="640"/>
            <ac:picMk id="6" creationId="{FD8FC1D2-C9A3-C946-0673-976E152D7B96}"/>
          </ac:picMkLst>
        </pc:picChg>
        <pc:picChg chg="add mod modCrop">
          <ac:chgData name="吉澤 開" userId="03c174eacf7b5b0e" providerId="LiveId" clId="{31E20861-5EF2-4885-AF11-D39EE784655D}" dt="2023-02-04T04:01:05.211" v="3623" actId="1076"/>
          <ac:picMkLst>
            <pc:docMk/>
            <pc:sldMk cId="1822377638" sldId="640"/>
            <ac:picMk id="7" creationId="{984F9C71-798A-B776-90A8-AFD1B5FCE373}"/>
          </ac:picMkLst>
        </pc:picChg>
        <pc:picChg chg="del mod">
          <ac:chgData name="吉澤 開" userId="03c174eacf7b5b0e" providerId="LiveId" clId="{31E20861-5EF2-4885-AF11-D39EE784655D}" dt="2023-02-04T01:18:11.082" v="3017" actId="478"/>
          <ac:picMkLst>
            <pc:docMk/>
            <pc:sldMk cId="1822377638" sldId="640"/>
            <ac:picMk id="8" creationId="{F186E99D-A528-E2D5-6721-1A73DF8B99A5}"/>
          </ac:picMkLst>
        </pc:picChg>
      </pc:sldChg>
      <pc:sldChg chg="ord">
        <pc:chgData name="吉澤 開" userId="03c174eacf7b5b0e" providerId="LiveId" clId="{31E20861-5EF2-4885-AF11-D39EE784655D}" dt="2023-02-03T16:02:07.669" v="645"/>
        <pc:sldMkLst>
          <pc:docMk/>
          <pc:sldMk cId="2328127980" sldId="641"/>
        </pc:sldMkLst>
      </pc:sldChg>
      <pc:sldChg chg="del">
        <pc:chgData name="吉澤 開" userId="03c174eacf7b5b0e" providerId="LiveId" clId="{31E20861-5EF2-4885-AF11-D39EE784655D}" dt="2023-02-03T15:53:48.408" v="88" actId="47"/>
        <pc:sldMkLst>
          <pc:docMk/>
          <pc:sldMk cId="2533807980" sldId="642"/>
        </pc:sldMkLst>
      </pc:sldChg>
      <pc:sldChg chg="del">
        <pc:chgData name="吉澤 開" userId="03c174eacf7b5b0e" providerId="LiveId" clId="{31E20861-5EF2-4885-AF11-D39EE784655D}" dt="2023-02-03T15:53:34.947" v="86" actId="47"/>
        <pc:sldMkLst>
          <pc:docMk/>
          <pc:sldMk cId="986159860" sldId="643"/>
        </pc:sldMkLst>
      </pc:sldChg>
      <pc:sldChg chg="modNotesTx">
        <pc:chgData name="吉澤 開" userId="03c174eacf7b5b0e" providerId="LiveId" clId="{31E20861-5EF2-4885-AF11-D39EE784655D}" dt="2023-02-04T01:49:13.409" v="3292" actId="20577"/>
        <pc:sldMkLst>
          <pc:docMk/>
          <pc:sldMk cId="1554143717" sldId="644"/>
        </pc:sldMkLst>
      </pc:sldChg>
      <pc:sldChg chg="modSp mod modNotesTx">
        <pc:chgData name="吉澤 開" userId="03c174eacf7b5b0e" providerId="LiveId" clId="{31E20861-5EF2-4885-AF11-D39EE784655D}" dt="2023-02-03T16:40:23.050" v="1867" actId="20577"/>
        <pc:sldMkLst>
          <pc:docMk/>
          <pc:sldMk cId="4040105566" sldId="645"/>
        </pc:sldMkLst>
        <pc:spChg chg="mod">
          <ac:chgData name="吉澤 開" userId="03c174eacf7b5b0e" providerId="LiveId" clId="{31E20861-5EF2-4885-AF11-D39EE784655D}" dt="2023-02-03T16:40:06.164" v="1846" actId="20577"/>
          <ac:spMkLst>
            <pc:docMk/>
            <pc:sldMk cId="4040105566" sldId="645"/>
            <ac:spMk id="3" creationId="{00000000-0000-0000-0000-000000000000}"/>
          </ac:spMkLst>
        </pc:spChg>
      </pc:sldChg>
      <pc:sldChg chg="add del ord">
        <pc:chgData name="吉澤 開" userId="03c174eacf7b5b0e" providerId="LiveId" clId="{31E20861-5EF2-4885-AF11-D39EE784655D}" dt="2023-02-03T16:02:07.669" v="645"/>
        <pc:sldMkLst>
          <pc:docMk/>
          <pc:sldMk cId="1570183620" sldId="646"/>
        </pc:sldMkLst>
      </pc:sldChg>
      <pc:sldChg chg="ord">
        <pc:chgData name="吉澤 開" userId="03c174eacf7b5b0e" providerId="LiveId" clId="{31E20861-5EF2-4885-AF11-D39EE784655D}" dt="2023-02-03T16:02:14.388" v="647"/>
        <pc:sldMkLst>
          <pc:docMk/>
          <pc:sldMk cId="1054713165" sldId="647"/>
        </pc:sldMkLst>
      </pc:sldChg>
      <pc:sldChg chg="addSp delSp modSp mod modAnim modNotesTx">
        <pc:chgData name="吉澤 開" userId="03c174eacf7b5b0e" providerId="LiveId" clId="{31E20861-5EF2-4885-AF11-D39EE784655D}" dt="2023-02-04T02:54:29.162" v="3497" actId="1076"/>
        <pc:sldMkLst>
          <pc:docMk/>
          <pc:sldMk cId="1873814559" sldId="648"/>
        </pc:sldMkLst>
        <pc:spChg chg="mod">
          <ac:chgData name="吉澤 開" userId="03c174eacf7b5b0e" providerId="LiveId" clId="{31E20861-5EF2-4885-AF11-D39EE784655D}" dt="2023-02-03T16:23:39.885" v="1326" actId="20577"/>
          <ac:spMkLst>
            <pc:docMk/>
            <pc:sldMk cId="1873814559" sldId="648"/>
            <ac:spMk id="2" creationId="{F1799720-7F7B-9D63-CCDA-5095284381A6}"/>
          </ac:spMkLst>
        </pc:spChg>
        <pc:spChg chg="mod">
          <ac:chgData name="吉澤 開" userId="03c174eacf7b5b0e" providerId="LiveId" clId="{31E20861-5EF2-4885-AF11-D39EE784655D}" dt="2023-02-03T23:58:40.985" v="2548" actId="20577"/>
          <ac:spMkLst>
            <pc:docMk/>
            <pc:sldMk cId="1873814559" sldId="648"/>
            <ac:spMk id="4" creationId="{634F7BE9-7EE5-92BC-B8FE-D6B229D28295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11" creationId="{3CA672CF-E5D2-D953-659F-E10DF4329440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17" creationId="{8B735279-97C9-C3E6-114F-FC92632DDFD6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52" creationId="{0DCAEFCD-9304-1968-E612-EDF1AA2B0187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143" creationId="{9E743A00-235B-F584-8EB5-B414752F988A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145" creationId="{F26B2746-4AA9-8135-4E69-BDACE660C854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147" creationId="{1D08DE7D-444D-7C3F-2016-495E41308385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149" creationId="{8624AE98-59C5-0B9F-10D2-F6066056B40C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150" creationId="{66D4A048-C24E-7FE5-7C11-1BF6C01A9109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157" creationId="{6B0651A4-672D-41AC-6070-552BC403863B}"/>
          </ac:spMkLst>
        </pc:spChg>
        <pc:spChg chg="mod">
          <ac:chgData name="吉澤 開" userId="03c174eacf7b5b0e" providerId="LiveId" clId="{31E20861-5EF2-4885-AF11-D39EE784655D}" dt="2023-02-04T00:11:38.879" v="2647" actId="1076"/>
          <ac:spMkLst>
            <pc:docMk/>
            <pc:sldMk cId="1873814559" sldId="648"/>
            <ac:spMk id="159" creationId="{F0E5EC84-2FFB-905B-47C3-3D03A1339588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160" creationId="{273C8AED-695E-9D7D-1919-A16ECD0F9180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161" creationId="{EDC62CE3-C6CD-ADE4-6192-F4C7AF7F2509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163" creationId="{408FFF53-310B-56A7-469B-236F98678989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168" creationId="{BCB7540D-D47C-9897-640C-6C3B4D3C8178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169" creationId="{60BD0605-EAA0-37CB-6799-5B121E3987B0}"/>
          </ac:spMkLst>
        </pc:spChg>
        <pc:spChg chg="mod">
          <ac:chgData name="吉澤 開" userId="03c174eacf7b5b0e" providerId="LiveId" clId="{31E20861-5EF2-4885-AF11-D39EE784655D}" dt="2023-02-04T00:23:54.983" v="2667" actId="1076"/>
          <ac:spMkLst>
            <pc:docMk/>
            <pc:sldMk cId="1873814559" sldId="648"/>
            <ac:spMk id="170" creationId="{8484B1F0-B67D-616F-F595-72661EEC1DFF}"/>
          </ac:spMkLst>
        </pc:spChg>
        <pc:spChg chg="mod">
          <ac:chgData name="吉澤 開" userId="03c174eacf7b5b0e" providerId="LiveId" clId="{31E20861-5EF2-4885-AF11-D39EE784655D}" dt="2023-02-04T00:21:15.333" v="2654" actId="1076"/>
          <ac:spMkLst>
            <pc:docMk/>
            <pc:sldMk cId="1873814559" sldId="648"/>
            <ac:spMk id="171" creationId="{D6057D97-122A-26CA-46EA-128F4FCD9C35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172" creationId="{396BC6E8-E213-B6B2-0AB4-A864B3F96815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173" creationId="{58045E08-4BED-3991-CC7F-96F01C30B5BF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177" creationId="{D8FC11B6-C81A-B8C5-A2EA-23D3AFE33C86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187" creationId="{E05D77A5-161E-393A-98C4-BD0D02A7766F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188" creationId="{0005415D-2521-9D09-1612-79B6A45BB701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194" creationId="{B9A75649-11E0-FDF5-E30C-BD75C9160BEC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195" creationId="{4DE8FFB9-B258-333A-E9AD-8DEFB86FF7D1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198" creationId="{8BF51134-E048-343E-E2F2-64BE3CE341F8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199" creationId="{6B9D6A85-C8C7-0492-FE37-9ADDF2FEC4A7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205" creationId="{CADE86CE-534E-75A7-35A0-9DE5F183CF1F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208" creationId="{8198E947-52BF-F9B9-3E9F-E0A351F8A763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209" creationId="{8445C737-FFDC-5D6D-280C-7EC8DDEC5BB9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210" creationId="{080E1E41-83C7-F726-1616-80AA2B2666AA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212" creationId="{837AEB91-339F-9B7F-AAD7-CA5A4E2D4A83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216" creationId="{1AEFD350-D314-C0F5-C78A-2D662957600B}"/>
          </ac:spMkLst>
        </pc:spChg>
        <pc:spChg chg="mod">
          <ac:chgData name="吉澤 開" userId="03c174eacf7b5b0e" providerId="LiveId" clId="{31E20861-5EF2-4885-AF11-D39EE784655D}" dt="2023-02-04T00:24:50.052" v="2673" actId="1076"/>
          <ac:spMkLst>
            <pc:docMk/>
            <pc:sldMk cId="1873814559" sldId="648"/>
            <ac:spMk id="217" creationId="{0AD45DDA-4A3E-EBCC-D521-3DE462C41008}"/>
          </ac:spMkLst>
        </pc:spChg>
        <pc:spChg chg="mod">
          <ac:chgData name="吉澤 開" userId="03c174eacf7b5b0e" providerId="LiveId" clId="{31E20861-5EF2-4885-AF11-D39EE784655D}" dt="2023-02-04T00:21:58.034" v="2660" actId="1076"/>
          <ac:spMkLst>
            <pc:docMk/>
            <pc:sldMk cId="1873814559" sldId="648"/>
            <ac:spMk id="218" creationId="{BECF9A92-6733-4ED2-DACD-F7C7AD280C63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219" creationId="{A1DD9C14-E55D-D34D-B53C-4DFE5D85A082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223" creationId="{5F125205-E0D4-4650-15DE-D70E1BC26501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230" creationId="{976D32CC-37F2-5B98-456A-9C50826D0DE7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231" creationId="{9A1F1DD9-257B-555B-9552-72DF23196B1D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232" creationId="{9A7F1D7C-7A48-B750-D01A-AE05842D47B1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234" creationId="{32C79DA0-B057-68F3-8AB1-1E21AE7543AE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236" creationId="{A7CDD807-B9D5-A3BB-C4F9-592376FA9290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238" creationId="{0B1B3CC2-A1B0-18C2-9ADD-37AE84A04202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240" creationId="{EE71D719-2E96-FE13-2B3D-F637363F82D8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241" creationId="{F9423E6C-639A-9888-4171-568447F3B691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242" creationId="{5FEEDBDB-D2CB-9ED1-99F2-B8D3F38A69F0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243" creationId="{485A2338-DE2B-1785-02C8-31A4031D3629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245" creationId="{75112413-3A74-9977-9309-DFDBD56BC7A0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246" creationId="{103DE5C8-A547-00E1-7EAB-15A188D38FA8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251" creationId="{8B914065-4C25-C188-03EA-BEBE195E584C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254" creationId="{923122B0-CE6F-594E-9B13-3F55BD0D9F76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256" creationId="{84327E41-8B94-2126-AC15-6F5D7C11ED4F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257" creationId="{3D6C1577-3D9A-3647-7EFC-15DDC9AB8A39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260" creationId="{F56A906C-B689-76A9-FD2C-735FAA1CFF20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264" creationId="{3E53A955-34A5-182D-E4B9-039A393B5F7F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265" creationId="{704C54B4-28E0-CB07-48BF-1D812BF4AF92}"/>
          </ac:spMkLst>
        </pc:spChg>
        <pc:spChg chg="mod">
          <ac:chgData name="吉澤 開" userId="03c174eacf7b5b0e" providerId="LiveId" clId="{31E20861-5EF2-4885-AF11-D39EE784655D}" dt="2023-02-04T00:23:40.060" v="2666" actId="1076"/>
          <ac:spMkLst>
            <pc:docMk/>
            <pc:sldMk cId="1873814559" sldId="648"/>
            <ac:spMk id="266" creationId="{FC584B86-6E36-5643-8728-3FE7842E02CD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267" creationId="{CA9B5C71-5A29-4B61-B241-6CF054013779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271" creationId="{F9BC7B7F-70E5-4A81-A6B7-7741231FB986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273" creationId="{2A8AD064-1517-FB6E-B9AE-B9A586FBC5F7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274" creationId="{1838520A-07BF-1EF5-F3CA-540D0F20DBE9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278" creationId="{A325B170-32ED-E586-A59E-EEC218BE682A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281" creationId="{AF508E3D-F266-9332-6E8C-749F07F31722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283" creationId="{2015FB9C-1E05-9D88-1B5A-37C32D23AD9C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284" creationId="{5AEAC46C-9D30-6CB3-405E-153043CCAA52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285" creationId="{EA3F0666-73CB-7AF6-2677-F0687B6199CF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286" creationId="{739DE3DB-C3CE-8C67-7D83-84ED7A63DE2E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287" creationId="{DEEDDD8C-539C-C5A9-E0A0-A9A8E12EDAC0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288" creationId="{8941E0B6-8989-E2BE-C9BE-2A749125F8BC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289" creationId="{DE0502EA-25D6-EA8C-60F9-230CFEA282B9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291" creationId="{D7697850-A867-5926-7442-D884E0B5C001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292" creationId="{33F5AA70-07B1-D6CB-9E82-90A9D4A15DFD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298" creationId="{1A2FAE19-6BF4-2AF9-3A15-B53F1AFADD7D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299" creationId="{67282605-CCA0-7788-7004-771328B7AD51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300" creationId="{28A9833D-F514-00A8-B163-161D6927F2A9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301" creationId="{EEDB2792-4F5A-4765-D913-73E705AEC7C8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302" creationId="{4BD76C5D-1837-BCE4-EDD7-30F8DDEAC916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303" creationId="{337D857E-8F54-7124-7F8C-85A42B7AF172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304" creationId="{CEA79F1E-3B46-6F3C-F387-27262AFB9830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306" creationId="{C0985B7F-4800-BF68-1FD0-8A29A8E2C991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348" creationId="{A1DC4C79-A159-4060-6B22-3B63E1CDF97F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349" creationId="{57673EF5-93C8-25F2-FB65-DFB8E2DC92A1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350" creationId="{65FFF438-BD0A-ED4A-5B26-0CC4E6B66920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351" creationId="{6EB049D0-B7FE-6B38-4AA2-D439C9DAD6BB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352" creationId="{385CB460-B565-D4D7-8192-3634B0E72F41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353" creationId="{753D44D6-2D3E-510A-4223-05FA84C2F222}"/>
          </ac:spMkLst>
        </pc:spChg>
        <pc:spChg chg="del mod">
          <ac:chgData name="吉澤 開" userId="03c174eacf7b5b0e" providerId="LiveId" clId="{31E20861-5EF2-4885-AF11-D39EE784655D}" dt="2023-02-04T02:54:22.621" v="3496" actId="478"/>
          <ac:spMkLst>
            <pc:docMk/>
            <pc:sldMk cId="1873814559" sldId="648"/>
            <ac:spMk id="354" creationId="{F5259449-0485-E0AF-DF9B-07EE0691D9C6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364" creationId="{2D3EE57B-EFBC-08BE-F453-321C3D76094A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368" creationId="{5E10D292-8AB3-62AA-B09D-664FDA09D9BF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370" creationId="{EA3941AA-DEDC-3578-F923-C30799F81B15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372" creationId="{44C9B18F-3883-96D1-F612-A2AB32666AAC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374" creationId="{9393B264-C16F-61AB-7862-1A29B15D83AE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375" creationId="{19A5F6B9-1A91-2C0F-5358-B767A4E45968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386" creationId="{9D7AD665-C4DF-ED84-89E0-664C2960C8CE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389" creationId="{B3005B74-E1B5-4190-843D-EA8FC5DDBAC5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390" creationId="{A59D64C7-0EBA-3E76-9F26-4AE084136011}"/>
          </ac:spMkLst>
        </pc:spChg>
        <pc:spChg chg="mod">
          <ac:chgData name="吉澤 開" userId="03c174eacf7b5b0e" providerId="LiveId" clId="{31E20861-5EF2-4885-AF11-D39EE784655D}" dt="2023-02-03T23:57:15.095" v="2394" actId="1076"/>
          <ac:spMkLst>
            <pc:docMk/>
            <pc:sldMk cId="1873814559" sldId="648"/>
            <ac:spMk id="391" creationId="{A3185C2E-FA71-96DB-59CA-EB74B093D901}"/>
          </ac:spMkLst>
        </pc:spChg>
        <pc:spChg chg="mod">
          <ac:chgData name="吉澤 開" userId="03c174eacf7b5b0e" providerId="LiveId" clId="{31E20861-5EF2-4885-AF11-D39EE784655D}" dt="2023-02-04T02:54:29.162" v="3497" actId="1076"/>
          <ac:spMkLst>
            <pc:docMk/>
            <pc:sldMk cId="1873814559" sldId="648"/>
            <ac:spMk id="392" creationId="{C123517C-2CD1-F315-B13B-1821866A72B1}"/>
          </ac:spMkLst>
        </pc:spChg>
        <pc:graphicFrameChg chg="add del modGraphic">
          <ac:chgData name="吉澤 開" userId="03c174eacf7b5b0e" providerId="LiveId" clId="{31E20861-5EF2-4885-AF11-D39EE784655D}" dt="2023-02-04T00:16:25.483" v="2649" actId="478"/>
          <ac:graphicFrameMkLst>
            <pc:docMk/>
            <pc:sldMk cId="1873814559" sldId="648"/>
            <ac:graphicFrameMk id="5" creationId="{E4FCA834-A244-3CDD-FD78-586728A91C02}"/>
          </ac:graphicFrameMkLst>
        </pc:graphicFrameChg>
        <pc:cxnChg chg="mod">
          <ac:chgData name="吉澤 開" userId="03c174eacf7b5b0e" providerId="LiveId" clId="{31E20861-5EF2-4885-AF11-D39EE784655D}" dt="2023-02-03T23:57:15.095" v="2394" actId="1076"/>
          <ac:cxnSpMkLst>
            <pc:docMk/>
            <pc:sldMk cId="1873814559" sldId="648"/>
            <ac:cxnSpMk id="8" creationId="{CABE1616-4E09-9190-5B85-13EAADB305DD}"/>
          </ac:cxnSpMkLst>
        </pc:cxnChg>
        <pc:cxnChg chg="mod">
          <ac:chgData name="吉澤 開" userId="03c174eacf7b5b0e" providerId="LiveId" clId="{31E20861-5EF2-4885-AF11-D39EE784655D}" dt="2023-02-03T23:57:15.095" v="2394" actId="1076"/>
          <ac:cxnSpMkLst>
            <pc:docMk/>
            <pc:sldMk cId="1873814559" sldId="648"/>
            <ac:cxnSpMk id="14" creationId="{6F8D5D00-3AA1-FC65-1AAC-EDB13EE2F220}"/>
          </ac:cxnSpMkLst>
        </pc:cxnChg>
        <pc:cxnChg chg="mod">
          <ac:chgData name="吉澤 開" userId="03c174eacf7b5b0e" providerId="LiveId" clId="{31E20861-5EF2-4885-AF11-D39EE784655D}" dt="2023-02-03T23:57:15.095" v="2394" actId="1076"/>
          <ac:cxnSpMkLst>
            <pc:docMk/>
            <pc:sldMk cId="1873814559" sldId="648"/>
            <ac:cxnSpMk id="16" creationId="{EA35F180-69FB-5747-19C3-0F7B3B44D90B}"/>
          </ac:cxnSpMkLst>
        </pc:cxnChg>
        <pc:cxnChg chg="mod">
          <ac:chgData name="吉澤 開" userId="03c174eacf7b5b0e" providerId="LiveId" clId="{31E20861-5EF2-4885-AF11-D39EE784655D}" dt="2023-02-03T23:57:15.095" v="2394" actId="1076"/>
          <ac:cxnSpMkLst>
            <pc:docMk/>
            <pc:sldMk cId="1873814559" sldId="648"/>
            <ac:cxnSpMk id="134" creationId="{D47E453B-84DA-28E3-A288-5015457541A2}"/>
          </ac:cxnSpMkLst>
        </pc:cxnChg>
        <pc:cxnChg chg="mod">
          <ac:chgData name="吉澤 開" userId="03c174eacf7b5b0e" providerId="LiveId" clId="{31E20861-5EF2-4885-AF11-D39EE784655D}" dt="2023-02-03T23:57:15.095" v="2394" actId="1076"/>
          <ac:cxnSpMkLst>
            <pc:docMk/>
            <pc:sldMk cId="1873814559" sldId="648"/>
            <ac:cxnSpMk id="135" creationId="{B65E6074-BD0D-2029-6884-F09554B80402}"/>
          </ac:cxnSpMkLst>
        </pc:cxnChg>
        <pc:cxnChg chg="mod">
          <ac:chgData name="吉澤 開" userId="03c174eacf7b5b0e" providerId="LiveId" clId="{31E20861-5EF2-4885-AF11-D39EE784655D}" dt="2023-02-03T23:57:15.095" v="2394" actId="1076"/>
          <ac:cxnSpMkLst>
            <pc:docMk/>
            <pc:sldMk cId="1873814559" sldId="648"/>
            <ac:cxnSpMk id="136" creationId="{B5F1A655-44E9-1DD0-80D5-7575A6B075DD}"/>
          </ac:cxnSpMkLst>
        </pc:cxnChg>
        <pc:cxnChg chg="mod">
          <ac:chgData name="吉澤 開" userId="03c174eacf7b5b0e" providerId="LiveId" clId="{31E20861-5EF2-4885-AF11-D39EE784655D}" dt="2023-02-03T23:57:15.095" v="2394" actId="1076"/>
          <ac:cxnSpMkLst>
            <pc:docMk/>
            <pc:sldMk cId="1873814559" sldId="648"/>
            <ac:cxnSpMk id="137" creationId="{BC50DD30-0543-7A2E-30E0-3AE09981093D}"/>
          </ac:cxnSpMkLst>
        </pc:cxnChg>
        <pc:cxnChg chg="mod">
          <ac:chgData name="吉澤 開" userId="03c174eacf7b5b0e" providerId="LiveId" clId="{31E20861-5EF2-4885-AF11-D39EE784655D}" dt="2023-02-03T23:57:15.095" v="2394" actId="1076"/>
          <ac:cxnSpMkLst>
            <pc:docMk/>
            <pc:sldMk cId="1873814559" sldId="648"/>
            <ac:cxnSpMk id="138" creationId="{8C862A29-521B-39FF-58F5-58DCDFC4C7B9}"/>
          </ac:cxnSpMkLst>
        </pc:cxnChg>
        <pc:cxnChg chg="mod">
          <ac:chgData name="吉澤 開" userId="03c174eacf7b5b0e" providerId="LiveId" clId="{31E20861-5EF2-4885-AF11-D39EE784655D}" dt="2023-02-03T23:57:15.095" v="2394" actId="1076"/>
          <ac:cxnSpMkLst>
            <pc:docMk/>
            <pc:sldMk cId="1873814559" sldId="648"/>
            <ac:cxnSpMk id="162" creationId="{4FB9B2D1-A98D-F46F-AC08-5EECE42CA501}"/>
          </ac:cxnSpMkLst>
        </pc:cxnChg>
        <pc:cxnChg chg="mod">
          <ac:chgData name="吉澤 開" userId="03c174eacf7b5b0e" providerId="LiveId" clId="{31E20861-5EF2-4885-AF11-D39EE784655D}" dt="2023-02-03T23:57:15.095" v="2394" actId="1076"/>
          <ac:cxnSpMkLst>
            <pc:docMk/>
            <pc:sldMk cId="1873814559" sldId="648"/>
            <ac:cxnSpMk id="165" creationId="{43BC734C-F24B-44F9-9691-C03A5B965B52}"/>
          </ac:cxnSpMkLst>
        </pc:cxnChg>
        <pc:cxnChg chg="mod">
          <ac:chgData name="吉澤 開" userId="03c174eacf7b5b0e" providerId="LiveId" clId="{31E20861-5EF2-4885-AF11-D39EE784655D}" dt="2023-02-03T23:57:15.095" v="2394" actId="1076"/>
          <ac:cxnSpMkLst>
            <pc:docMk/>
            <pc:sldMk cId="1873814559" sldId="648"/>
            <ac:cxnSpMk id="167" creationId="{F1874A30-0ADA-BA18-ADF2-AEAFC8459A07}"/>
          </ac:cxnSpMkLst>
        </pc:cxnChg>
        <pc:cxnChg chg="mod">
          <ac:chgData name="吉澤 開" userId="03c174eacf7b5b0e" providerId="LiveId" clId="{31E20861-5EF2-4885-AF11-D39EE784655D}" dt="2023-02-03T23:57:15.095" v="2394" actId="1076"/>
          <ac:cxnSpMkLst>
            <pc:docMk/>
            <pc:sldMk cId="1873814559" sldId="648"/>
            <ac:cxnSpMk id="178" creationId="{9C085BF1-E6E3-C86B-0687-5F73517A7142}"/>
          </ac:cxnSpMkLst>
        </pc:cxnChg>
        <pc:cxnChg chg="mod">
          <ac:chgData name="吉澤 開" userId="03c174eacf7b5b0e" providerId="LiveId" clId="{31E20861-5EF2-4885-AF11-D39EE784655D}" dt="2023-02-03T23:57:15.095" v="2394" actId="1076"/>
          <ac:cxnSpMkLst>
            <pc:docMk/>
            <pc:sldMk cId="1873814559" sldId="648"/>
            <ac:cxnSpMk id="179" creationId="{A00A0298-7E3A-9310-E499-734BAF5F8035}"/>
          </ac:cxnSpMkLst>
        </pc:cxnChg>
        <pc:cxnChg chg="mod">
          <ac:chgData name="吉澤 開" userId="03c174eacf7b5b0e" providerId="LiveId" clId="{31E20861-5EF2-4885-AF11-D39EE784655D}" dt="2023-02-03T23:57:15.095" v="2394" actId="1076"/>
          <ac:cxnSpMkLst>
            <pc:docMk/>
            <pc:sldMk cId="1873814559" sldId="648"/>
            <ac:cxnSpMk id="180" creationId="{58578D9C-05AA-7C1B-4F99-8877B6464DAE}"/>
          </ac:cxnSpMkLst>
        </pc:cxnChg>
        <pc:cxnChg chg="mod">
          <ac:chgData name="吉澤 開" userId="03c174eacf7b5b0e" providerId="LiveId" clId="{31E20861-5EF2-4885-AF11-D39EE784655D}" dt="2023-02-03T23:57:15.095" v="2394" actId="1076"/>
          <ac:cxnSpMkLst>
            <pc:docMk/>
            <pc:sldMk cId="1873814559" sldId="648"/>
            <ac:cxnSpMk id="181" creationId="{82A3AB43-FB31-D602-932C-20899A40739B}"/>
          </ac:cxnSpMkLst>
        </pc:cxnChg>
        <pc:cxnChg chg="mod">
          <ac:chgData name="吉澤 開" userId="03c174eacf7b5b0e" providerId="LiveId" clId="{31E20861-5EF2-4885-AF11-D39EE784655D}" dt="2023-02-03T23:57:15.095" v="2394" actId="1076"/>
          <ac:cxnSpMkLst>
            <pc:docMk/>
            <pc:sldMk cId="1873814559" sldId="648"/>
            <ac:cxnSpMk id="182" creationId="{16D8514C-0427-392C-EAF7-EED13C53C937}"/>
          </ac:cxnSpMkLst>
        </pc:cxnChg>
        <pc:cxnChg chg="mod">
          <ac:chgData name="吉澤 開" userId="03c174eacf7b5b0e" providerId="LiveId" clId="{31E20861-5EF2-4885-AF11-D39EE784655D}" dt="2023-02-03T23:57:15.095" v="2394" actId="1076"/>
          <ac:cxnSpMkLst>
            <pc:docMk/>
            <pc:sldMk cId="1873814559" sldId="648"/>
            <ac:cxnSpMk id="211" creationId="{329E9D8F-2744-65EA-83C7-D2A5103F018D}"/>
          </ac:cxnSpMkLst>
        </pc:cxnChg>
        <pc:cxnChg chg="mod">
          <ac:chgData name="吉澤 開" userId="03c174eacf7b5b0e" providerId="LiveId" clId="{31E20861-5EF2-4885-AF11-D39EE784655D}" dt="2023-02-03T23:57:15.095" v="2394" actId="1076"/>
          <ac:cxnSpMkLst>
            <pc:docMk/>
            <pc:sldMk cId="1873814559" sldId="648"/>
            <ac:cxnSpMk id="214" creationId="{D3439300-76A1-5B2E-F4EC-8C6269C8C1DF}"/>
          </ac:cxnSpMkLst>
        </pc:cxnChg>
        <pc:cxnChg chg="mod">
          <ac:chgData name="吉澤 開" userId="03c174eacf7b5b0e" providerId="LiveId" clId="{31E20861-5EF2-4885-AF11-D39EE784655D}" dt="2023-02-03T23:57:15.095" v="2394" actId="1076"/>
          <ac:cxnSpMkLst>
            <pc:docMk/>
            <pc:sldMk cId="1873814559" sldId="648"/>
            <ac:cxnSpMk id="215" creationId="{5EE32506-DFC0-9FF5-7ACA-AD0E2C43A5EF}"/>
          </ac:cxnSpMkLst>
        </pc:cxnChg>
        <pc:cxnChg chg="mod">
          <ac:chgData name="吉澤 開" userId="03c174eacf7b5b0e" providerId="LiveId" clId="{31E20861-5EF2-4885-AF11-D39EE784655D}" dt="2023-02-03T23:57:15.095" v="2394" actId="1076"/>
          <ac:cxnSpMkLst>
            <pc:docMk/>
            <pc:sldMk cId="1873814559" sldId="648"/>
            <ac:cxnSpMk id="221" creationId="{47BD8752-0460-B305-E2C8-66CB5BC63AC1}"/>
          </ac:cxnSpMkLst>
        </pc:cxnChg>
        <pc:cxnChg chg="mod">
          <ac:chgData name="吉澤 開" userId="03c174eacf7b5b0e" providerId="LiveId" clId="{31E20861-5EF2-4885-AF11-D39EE784655D}" dt="2023-02-03T23:57:15.095" v="2394" actId="1076"/>
          <ac:cxnSpMkLst>
            <pc:docMk/>
            <pc:sldMk cId="1873814559" sldId="648"/>
            <ac:cxnSpMk id="224" creationId="{AF5D9903-DD84-50E0-04F6-38918651C309}"/>
          </ac:cxnSpMkLst>
        </pc:cxnChg>
        <pc:cxnChg chg="mod">
          <ac:chgData name="吉澤 開" userId="03c174eacf7b5b0e" providerId="LiveId" clId="{31E20861-5EF2-4885-AF11-D39EE784655D}" dt="2023-02-03T23:57:15.095" v="2394" actId="1076"/>
          <ac:cxnSpMkLst>
            <pc:docMk/>
            <pc:sldMk cId="1873814559" sldId="648"/>
            <ac:cxnSpMk id="225" creationId="{910EEEE7-8DB5-25B6-F37B-5EF75E0D4C5E}"/>
          </ac:cxnSpMkLst>
        </pc:cxnChg>
        <pc:cxnChg chg="mod">
          <ac:chgData name="吉澤 開" userId="03c174eacf7b5b0e" providerId="LiveId" clId="{31E20861-5EF2-4885-AF11-D39EE784655D}" dt="2023-02-03T23:57:15.095" v="2394" actId="1076"/>
          <ac:cxnSpMkLst>
            <pc:docMk/>
            <pc:sldMk cId="1873814559" sldId="648"/>
            <ac:cxnSpMk id="226" creationId="{C5F78F09-B341-5512-4758-07A5C5F2DA11}"/>
          </ac:cxnSpMkLst>
        </pc:cxnChg>
        <pc:cxnChg chg="mod">
          <ac:chgData name="吉澤 開" userId="03c174eacf7b5b0e" providerId="LiveId" clId="{31E20861-5EF2-4885-AF11-D39EE784655D}" dt="2023-02-03T23:57:15.095" v="2394" actId="1076"/>
          <ac:cxnSpMkLst>
            <pc:docMk/>
            <pc:sldMk cId="1873814559" sldId="648"/>
            <ac:cxnSpMk id="227" creationId="{55D16423-3744-04B4-1E8B-24DA78E24AF6}"/>
          </ac:cxnSpMkLst>
        </pc:cxnChg>
        <pc:cxnChg chg="mod">
          <ac:chgData name="吉澤 開" userId="03c174eacf7b5b0e" providerId="LiveId" clId="{31E20861-5EF2-4885-AF11-D39EE784655D}" dt="2023-02-03T23:57:15.095" v="2394" actId="1076"/>
          <ac:cxnSpMkLst>
            <pc:docMk/>
            <pc:sldMk cId="1873814559" sldId="648"/>
            <ac:cxnSpMk id="228" creationId="{2DEEFC0A-5FDE-4833-9BEC-09EA19086EAC}"/>
          </ac:cxnSpMkLst>
        </pc:cxnChg>
        <pc:cxnChg chg="mod">
          <ac:chgData name="吉澤 開" userId="03c174eacf7b5b0e" providerId="LiveId" clId="{31E20861-5EF2-4885-AF11-D39EE784655D}" dt="2023-02-03T23:57:15.095" v="2394" actId="1076"/>
          <ac:cxnSpMkLst>
            <pc:docMk/>
            <pc:sldMk cId="1873814559" sldId="648"/>
            <ac:cxnSpMk id="239" creationId="{044382F1-5E0C-A5BE-2AB7-DB95C483C142}"/>
          </ac:cxnSpMkLst>
        </pc:cxnChg>
        <pc:cxnChg chg="mod">
          <ac:chgData name="吉澤 開" userId="03c174eacf7b5b0e" providerId="LiveId" clId="{31E20861-5EF2-4885-AF11-D39EE784655D}" dt="2023-02-03T23:57:15.095" v="2394" actId="1076"/>
          <ac:cxnSpMkLst>
            <pc:docMk/>
            <pc:sldMk cId="1873814559" sldId="648"/>
            <ac:cxnSpMk id="248" creationId="{FD7C06E3-8814-678D-ED16-B2071EF61326}"/>
          </ac:cxnSpMkLst>
        </pc:cxnChg>
        <pc:cxnChg chg="mod">
          <ac:chgData name="吉澤 開" userId="03c174eacf7b5b0e" providerId="LiveId" clId="{31E20861-5EF2-4885-AF11-D39EE784655D}" dt="2023-02-03T23:57:15.095" v="2394" actId="1076"/>
          <ac:cxnSpMkLst>
            <pc:docMk/>
            <pc:sldMk cId="1873814559" sldId="648"/>
            <ac:cxnSpMk id="253" creationId="{83C8C3F7-4706-34A4-0F85-4F7953A820AA}"/>
          </ac:cxnSpMkLst>
        </pc:cxnChg>
        <pc:cxnChg chg="mod">
          <ac:chgData name="吉澤 開" userId="03c174eacf7b5b0e" providerId="LiveId" clId="{31E20861-5EF2-4885-AF11-D39EE784655D}" dt="2023-02-03T23:57:15.095" v="2394" actId="1076"/>
          <ac:cxnSpMkLst>
            <pc:docMk/>
            <pc:sldMk cId="1873814559" sldId="648"/>
            <ac:cxnSpMk id="258" creationId="{5D802AEE-9136-8A63-02A3-0872FAD09727}"/>
          </ac:cxnSpMkLst>
        </pc:cxnChg>
        <pc:cxnChg chg="mod">
          <ac:chgData name="吉澤 開" userId="03c174eacf7b5b0e" providerId="LiveId" clId="{31E20861-5EF2-4885-AF11-D39EE784655D}" dt="2023-02-03T23:57:15.095" v="2394" actId="1076"/>
          <ac:cxnSpMkLst>
            <pc:docMk/>
            <pc:sldMk cId="1873814559" sldId="648"/>
            <ac:cxnSpMk id="262" creationId="{C202F519-4E33-9704-6A88-CEB63A711967}"/>
          </ac:cxnSpMkLst>
        </pc:cxnChg>
        <pc:cxnChg chg="mod">
          <ac:chgData name="吉澤 開" userId="03c174eacf7b5b0e" providerId="LiveId" clId="{31E20861-5EF2-4885-AF11-D39EE784655D}" dt="2023-02-03T23:57:15.095" v="2394" actId="1076"/>
          <ac:cxnSpMkLst>
            <pc:docMk/>
            <pc:sldMk cId="1873814559" sldId="648"/>
            <ac:cxnSpMk id="263" creationId="{53250B51-311C-64AC-F7A2-0FC7FDB56649}"/>
          </ac:cxnSpMkLst>
        </pc:cxnChg>
        <pc:cxnChg chg="mod">
          <ac:chgData name="吉澤 開" userId="03c174eacf7b5b0e" providerId="LiveId" clId="{31E20861-5EF2-4885-AF11-D39EE784655D}" dt="2023-02-03T23:57:15.095" v="2394" actId="1076"/>
          <ac:cxnSpMkLst>
            <pc:docMk/>
            <pc:sldMk cId="1873814559" sldId="648"/>
            <ac:cxnSpMk id="272" creationId="{39040AD5-557D-E562-4C6B-D0235A4551AE}"/>
          </ac:cxnSpMkLst>
        </pc:cxnChg>
        <pc:cxnChg chg="mod">
          <ac:chgData name="吉澤 開" userId="03c174eacf7b5b0e" providerId="LiveId" clId="{31E20861-5EF2-4885-AF11-D39EE784655D}" dt="2023-02-03T23:57:15.095" v="2394" actId="1076"/>
          <ac:cxnSpMkLst>
            <pc:docMk/>
            <pc:sldMk cId="1873814559" sldId="648"/>
            <ac:cxnSpMk id="275" creationId="{34B063C4-56DE-3F47-C86D-88E17FB1ABAF}"/>
          </ac:cxnSpMkLst>
        </pc:cxnChg>
        <pc:cxnChg chg="mod">
          <ac:chgData name="吉澤 開" userId="03c174eacf7b5b0e" providerId="LiveId" clId="{31E20861-5EF2-4885-AF11-D39EE784655D}" dt="2023-02-03T23:57:15.095" v="2394" actId="1076"/>
          <ac:cxnSpMkLst>
            <pc:docMk/>
            <pc:sldMk cId="1873814559" sldId="648"/>
            <ac:cxnSpMk id="276" creationId="{19C66F3C-CD5B-7199-09F4-33E165F56FFE}"/>
          </ac:cxnSpMkLst>
        </pc:cxnChg>
        <pc:cxnChg chg="mod">
          <ac:chgData name="吉澤 開" userId="03c174eacf7b5b0e" providerId="LiveId" clId="{31E20861-5EF2-4885-AF11-D39EE784655D}" dt="2023-02-03T23:57:15.095" v="2394" actId="1076"/>
          <ac:cxnSpMkLst>
            <pc:docMk/>
            <pc:sldMk cId="1873814559" sldId="648"/>
            <ac:cxnSpMk id="280" creationId="{4E744A65-CA14-A559-0629-FF11C0F1C0A2}"/>
          </ac:cxnSpMkLst>
        </pc:cxnChg>
        <pc:cxnChg chg="mod">
          <ac:chgData name="吉澤 開" userId="03c174eacf7b5b0e" providerId="LiveId" clId="{31E20861-5EF2-4885-AF11-D39EE784655D}" dt="2023-02-03T23:57:15.095" v="2394" actId="1076"/>
          <ac:cxnSpMkLst>
            <pc:docMk/>
            <pc:sldMk cId="1873814559" sldId="648"/>
            <ac:cxnSpMk id="282" creationId="{039ABF71-04B6-8A11-82F9-D075B4FB2E9D}"/>
          </ac:cxnSpMkLst>
        </pc:cxnChg>
        <pc:cxnChg chg="mod">
          <ac:chgData name="吉澤 開" userId="03c174eacf7b5b0e" providerId="LiveId" clId="{31E20861-5EF2-4885-AF11-D39EE784655D}" dt="2023-02-03T23:57:15.095" v="2394" actId="1076"/>
          <ac:cxnSpMkLst>
            <pc:docMk/>
            <pc:sldMk cId="1873814559" sldId="648"/>
            <ac:cxnSpMk id="307" creationId="{C1E46DA9-D3DB-C9E0-6D98-7507F85BC54D}"/>
          </ac:cxnSpMkLst>
        </pc:cxnChg>
        <pc:cxnChg chg="mod">
          <ac:chgData name="吉澤 開" userId="03c174eacf7b5b0e" providerId="LiveId" clId="{31E20861-5EF2-4885-AF11-D39EE784655D}" dt="2023-02-03T23:57:15.095" v="2394" actId="1076"/>
          <ac:cxnSpMkLst>
            <pc:docMk/>
            <pc:sldMk cId="1873814559" sldId="648"/>
            <ac:cxnSpMk id="311" creationId="{C7E346DF-62EE-4C46-8684-DFAA050F3547}"/>
          </ac:cxnSpMkLst>
        </pc:cxnChg>
        <pc:cxnChg chg="mod">
          <ac:chgData name="吉澤 開" userId="03c174eacf7b5b0e" providerId="LiveId" clId="{31E20861-5EF2-4885-AF11-D39EE784655D}" dt="2023-02-03T23:57:15.095" v="2394" actId="1076"/>
          <ac:cxnSpMkLst>
            <pc:docMk/>
            <pc:sldMk cId="1873814559" sldId="648"/>
            <ac:cxnSpMk id="315" creationId="{1A57C933-BD1D-A764-E459-BA2A49CC88D4}"/>
          </ac:cxnSpMkLst>
        </pc:cxnChg>
        <pc:cxnChg chg="mod">
          <ac:chgData name="吉澤 開" userId="03c174eacf7b5b0e" providerId="LiveId" clId="{31E20861-5EF2-4885-AF11-D39EE784655D}" dt="2023-02-03T23:57:15.095" v="2394" actId="1076"/>
          <ac:cxnSpMkLst>
            <pc:docMk/>
            <pc:sldMk cId="1873814559" sldId="648"/>
            <ac:cxnSpMk id="322" creationId="{3FABE2CF-BC84-D354-B7AF-A1A01C790730}"/>
          </ac:cxnSpMkLst>
        </pc:cxnChg>
        <pc:cxnChg chg="mod">
          <ac:chgData name="吉澤 開" userId="03c174eacf7b5b0e" providerId="LiveId" clId="{31E20861-5EF2-4885-AF11-D39EE784655D}" dt="2023-02-03T23:57:15.095" v="2394" actId="1076"/>
          <ac:cxnSpMkLst>
            <pc:docMk/>
            <pc:sldMk cId="1873814559" sldId="648"/>
            <ac:cxnSpMk id="325" creationId="{C41E6A30-71CD-FEA1-771F-20F7493C1ED5}"/>
          </ac:cxnSpMkLst>
        </pc:cxnChg>
        <pc:cxnChg chg="mod">
          <ac:chgData name="吉澤 開" userId="03c174eacf7b5b0e" providerId="LiveId" clId="{31E20861-5EF2-4885-AF11-D39EE784655D}" dt="2023-02-03T23:57:15.095" v="2394" actId="1076"/>
          <ac:cxnSpMkLst>
            <pc:docMk/>
            <pc:sldMk cId="1873814559" sldId="648"/>
            <ac:cxnSpMk id="331" creationId="{BA27A2DE-0DE5-C9EA-9053-288C072C6554}"/>
          </ac:cxnSpMkLst>
        </pc:cxnChg>
        <pc:cxnChg chg="mod">
          <ac:chgData name="吉澤 開" userId="03c174eacf7b5b0e" providerId="LiveId" clId="{31E20861-5EF2-4885-AF11-D39EE784655D}" dt="2023-02-03T23:57:15.095" v="2394" actId="1076"/>
          <ac:cxnSpMkLst>
            <pc:docMk/>
            <pc:sldMk cId="1873814559" sldId="648"/>
            <ac:cxnSpMk id="337" creationId="{96829FDA-D109-1528-8633-71E684F45E42}"/>
          </ac:cxnSpMkLst>
        </pc:cxnChg>
        <pc:cxnChg chg="mod">
          <ac:chgData name="吉澤 開" userId="03c174eacf7b5b0e" providerId="LiveId" clId="{31E20861-5EF2-4885-AF11-D39EE784655D}" dt="2023-02-03T23:57:15.095" v="2394" actId="1076"/>
          <ac:cxnSpMkLst>
            <pc:docMk/>
            <pc:sldMk cId="1873814559" sldId="648"/>
            <ac:cxnSpMk id="341" creationId="{87FB0480-B531-09F3-DAE4-6E5BED9B1D35}"/>
          </ac:cxnSpMkLst>
        </pc:cxnChg>
        <pc:cxnChg chg="mod">
          <ac:chgData name="吉澤 開" userId="03c174eacf7b5b0e" providerId="LiveId" clId="{31E20861-5EF2-4885-AF11-D39EE784655D}" dt="2023-02-03T23:57:15.095" v="2394" actId="1076"/>
          <ac:cxnSpMkLst>
            <pc:docMk/>
            <pc:sldMk cId="1873814559" sldId="648"/>
            <ac:cxnSpMk id="344" creationId="{25B99A9D-8CDD-9AE9-EF3A-8D4D493EFC26}"/>
          </ac:cxnSpMkLst>
        </pc:cxnChg>
        <pc:cxnChg chg="mod">
          <ac:chgData name="吉澤 開" userId="03c174eacf7b5b0e" providerId="LiveId" clId="{31E20861-5EF2-4885-AF11-D39EE784655D}" dt="2023-02-03T23:57:15.095" v="2394" actId="1076"/>
          <ac:cxnSpMkLst>
            <pc:docMk/>
            <pc:sldMk cId="1873814559" sldId="648"/>
            <ac:cxnSpMk id="355" creationId="{D0FA7EAA-811B-9A67-3242-E07494EA1EBB}"/>
          </ac:cxnSpMkLst>
        </pc:cxnChg>
        <pc:cxnChg chg="mod">
          <ac:chgData name="吉澤 開" userId="03c174eacf7b5b0e" providerId="LiveId" clId="{31E20861-5EF2-4885-AF11-D39EE784655D}" dt="2023-02-03T23:57:15.095" v="2394" actId="1076"/>
          <ac:cxnSpMkLst>
            <pc:docMk/>
            <pc:sldMk cId="1873814559" sldId="648"/>
            <ac:cxnSpMk id="359" creationId="{99FD7881-EACD-D033-C61E-ADECE8D7DF00}"/>
          </ac:cxnSpMkLst>
        </pc:cxnChg>
        <pc:cxnChg chg="mod">
          <ac:chgData name="吉澤 開" userId="03c174eacf7b5b0e" providerId="LiveId" clId="{31E20861-5EF2-4885-AF11-D39EE784655D}" dt="2023-02-03T23:57:15.095" v="2394" actId="1076"/>
          <ac:cxnSpMkLst>
            <pc:docMk/>
            <pc:sldMk cId="1873814559" sldId="648"/>
            <ac:cxnSpMk id="365" creationId="{C6EB4F99-C874-A180-6814-A3A22C83773C}"/>
          </ac:cxnSpMkLst>
        </pc:cxnChg>
        <pc:cxnChg chg="mod">
          <ac:chgData name="吉澤 開" userId="03c174eacf7b5b0e" providerId="LiveId" clId="{31E20861-5EF2-4885-AF11-D39EE784655D}" dt="2023-02-03T23:57:15.095" v="2394" actId="1076"/>
          <ac:cxnSpMkLst>
            <pc:docMk/>
            <pc:sldMk cId="1873814559" sldId="648"/>
            <ac:cxnSpMk id="369" creationId="{17E51F4F-ECA8-5AAD-2654-198615818128}"/>
          </ac:cxnSpMkLst>
        </pc:cxnChg>
        <pc:cxnChg chg="mod">
          <ac:chgData name="吉澤 開" userId="03c174eacf7b5b0e" providerId="LiveId" clId="{31E20861-5EF2-4885-AF11-D39EE784655D}" dt="2023-02-03T23:57:15.095" v="2394" actId="1076"/>
          <ac:cxnSpMkLst>
            <pc:docMk/>
            <pc:sldMk cId="1873814559" sldId="648"/>
            <ac:cxnSpMk id="371" creationId="{54F21302-DD41-06F3-B8C9-FFD584462BAB}"/>
          </ac:cxnSpMkLst>
        </pc:cxnChg>
        <pc:cxnChg chg="mod">
          <ac:chgData name="吉澤 開" userId="03c174eacf7b5b0e" providerId="LiveId" clId="{31E20861-5EF2-4885-AF11-D39EE784655D}" dt="2023-02-03T23:57:15.095" v="2394" actId="1076"/>
          <ac:cxnSpMkLst>
            <pc:docMk/>
            <pc:sldMk cId="1873814559" sldId="648"/>
            <ac:cxnSpMk id="373" creationId="{A68B211E-8E49-E557-CA6E-ECF7306BA739}"/>
          </ac:cxnSpMkLst>
        </pc:cxnChg>
        <pc:cxnChg chg="mod">
          <ac:chgData name="吉澤 開" userId="03c174eacf7b5b0e" providerId="LiveId" clId="{31E20861-5EF2-4885-AF11-D39EE784655D}" dt="2023-02-03T23:57:15.095" v="2394" actId="1076"/>
          <ac:cxnSpMkLst>
            <pc:docMk/>
            <pc:sldMk cId="1873814559" sldId="648"/>
            <ac:cxnSpMk id="379" creationId="{3A8BB5CD-F766-8190-D52F-4A25666A6AD7}"/>
          </ac:cxnSpMkLst>
        </pc:cxnChg>
        <pc:cxnChg chg="mod">
          <ac:chgData name="吉澤 開" userId="03c174eacf7b5b0e" providerId="LiveId" clId="{31E20861-5EF2-4885-AF11-D39EE784655D}" dt="2023-02-03T23:57:15.095" v="2394" actId="1076"/>
          <ac:cxnSpMkLst>
            <pc:docMk/>
            <pc:sldMk cId="1873814559" sldId="648"/>
            <ac:cxnSpMk id="385" creationId="{5D4CF5B5-BF79-FFDC-B3D7-3602FE4B10FE}"/>
          </ac:cxnSpMkLst>
        </pc:cxnChg>
        <pc:cxnChg chg="mod">
          <ac:chgData name="吉澤 開" userId="03c174eacf7b5b0e" providerId="LiveId" clId="{31E20861-5EF2-4885-AF11-D39EE784655D}" dt="2023-02-03T23:57:15.095" v="2394" actId="1076"/>
          <ac:cxnSpMkLst>
            <pc:docMk/>
            <pc:sldMk cId="1873814559" sldId="648"/>
            <ac:cxnSpMk id="387" creationId="{3AF7EF7F-83A6-632B-DD11-3F1CB627F7CE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25AFB6-96F3-4873-A8F6-038246262712}" type="datetimeFigureOut">
              <a:rPr kumimoji="1" lang="ja-JP" altLang="en-US" smtClean="0"/>
              <a:t>2024/4/22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AEA84-7C04-4B5E-A253-121576E5EB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2143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AEA84-7C04-4B5E-A253-121576E5EBEC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43954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AEA84-7C04-4B5E-A253-121576E5EBEC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10315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AEA84-7C04-4B5E-A253-121576E5EBEC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04604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AEA84-7C04-4B5E-A253-121576E5EBEC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6710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AEA84-7C04-4B5E-A253-121576E5EBEC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735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AEA84-7C04-4B5E-A253-121576E5EBEC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7959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As_</a:t>
            </a:r>
            <a:r>
              <a:rPr kumimoji="1" lang="ja-JP" altLang="en-US" dirty="0"/>
              <a:t>がアドレス</a:t>
            </a:r>
            <a:r>
              <a:rPr kumimoji="1" lang="en-US" altLang="ja-JP" dirty="0"/>
              <a:t>0</a:t>
            </a:r>
            <a:r>
              <a:rPr kumimoji="1" lang="ja-JP" altLang="en-US" dirty="0"/>
              <a:t>で２回アサートされている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AEA84-7C04-4B5E-A253-121576E5EBEC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42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AEA84-7C04-4B5E-A253-121576E5EBEC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3256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AEA84-7C04-4B5E-A253-121576E5EBEC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8594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AEA84-7C04-4B5E-A253-121576E5EBEC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56114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AEA84-7C04-4B5E-A253-121576E5EBEC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41045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AEA84-7C04-4B5E-A253-121576E5EBEC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9804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80DCACD-2AE7-43E1-ACC2-E460E34F8A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FAFBED6-58F7-4867-876A-481165EF5A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EDB9A4A-A193-44F0-84D5-8DCABF030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5D82D-9B0D-4C17-BA01-66B5B67DD7F2}" type="datetime1">
              <a:rPr kumimoji="1" lang="ja-JP" altLang="en-US" smtClean="0"/>
              <a:t>2024/4/22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B930296-8F3E-47F6-9C00-C18023F6F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98598E8-6FEB-4114-A33C-1146DB86D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FBA4B-43CA-4685-AD0F-FF38B75D5C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6497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2AE0A68-B865-4A88-B239-7FFA743AD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885FE3E-39BE-4798-BAFF-6E67CE2118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8E47202-F13C-448D-9E82-48A75DEFB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23926-5F72-401D-844A-597E72FAC75D}" type="datetime1">
              <a:rPr kumimoji="1" lang="ja-JP" altLang="en-US" smtClean="0"/>
              <a:t>2024/4/22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22F6CED-EC8F-49E9-93E5-3DDD42C3F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57B4751-243D-4D00-BFE9-97D4BA596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FBA4B-43CA-4685-AD0F-FF38B75D5C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4976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BF11101B-C999-473A-885E-7D10776CC8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DA4E2DC-5552-415B-A355-73F503C28A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1E3883B-EA2C-49AC-A340-0503E2ECE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6CB48-EBFF-4BD7-ABA6-E96BD636DE56}" type="datetime1">
              <a:rPr kumimoji="1" lang="ja-JP" altLang="en-US" smtClean="0"/>
              <a:t>2024/4/22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63DAD25-8CA1-479D-B0F7-6210D8567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05747F6-84F2-4AAC-8C9B-8B3D5B9FA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FBA4B-43CA-4685-AD0F-FF38B75D5C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11130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2129051"/>
            <a:ext cx="9144000" cy="1380912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rgbClr val="003296"/>
                </a:solidFill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4012442"/>
            <a:ext cx="9144000" cy="1245358"/>
          </a:xfrm>
        </p:spPr>
        <p:txBody>
          <a:bodyPr>
            <a:normAutofit/>
          </a:bodyPr>
          <a:lstStyle>
            <a:lvl1pPr marL="0" indent="0" algn="ctr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dirty="0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52236-E83D-4D63-B782-1F80DCCAB64E}" type="datetime1">
              <a:rPr kumimoji="1" lang="ja-JP" altLang="en-US" smtClean="0"/>
              <a:t>2024/4/22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CF9BC-68BA-47BC-BF56-B144CA35758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7" name="Picture 9" descr="keio-em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895" y="115889"/>
            <a:ext cx="1446212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ppt_footer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3868"/>
            <a:ext cx="2447925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56279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9BF9C-75F1-41C5-B628-A24B6EEED066}" type="datetime1">
              <a:rPr kumimoji="1" lang="ja-JP" altLang="en-US" smtClean="0"/>
              <a:t>2024/4/22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CF9BC-68BA-47BC-BF56-B144CA35758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36176" y="1210522"/>
            <a:ext cx="11523728" cy="4981876"/>
          </a:xfrm>
        </p:spPr>
        <p:txBody>
          <a:bodyPr/>
          <a:lstStyle>
            <a:lvl1pPr marL="363538" indent="-363538">
              <a:defRPr/>
            </a:lvl1pPr>
            <a:lvl2pPr marL="806450" indent="-349250">
              <a:defRPr/>
            </a:lvl2pPr>
            <a:lvl3pPr marL="1250950" indent="-336550">
              <a:defRPr/>
            </a:lvl3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6291203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E4EF4-D388-437A-9408-6114B3E05E99}" type="datetime1">
              <a:rPr kumimoji="1" lang="ja-JP" altLang="en-US" smtClean="0"/>
              <a:t>2024/4/22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CF9BC-68BA-47BC-BF56-B144CA3575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6809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2840A-4947-4953-BA12-B683D30EC0B8}" type="datetime1">
              <a:rPr kumimoji="1" lang="ja-JP" altLang="en-US" smtClean="0"/>
              <a:t>2024/4/22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CF9BC-68BA-47BC-BF56-B144CA35758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36176" y="1210522"/>
            <a:ext cx="5621279" cy="4981876"/>
          </a:xfrm>
        </p:spPr>
        <p:txBody>
          <a:bodyPr/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9" name="コンテンツ プレースホルダー 2"/>
          <p:cNvSpPr>
            <a:spLocks noGrp="1"/>
          </p:cNvSpPr>
          <p:nvPr>
            <p:ph idx="13"/>
          </p:nvPr>
        </p:nvSpPr>
        <p:spPr>
          <a:xfrm>
            <a:off x="6238625" y="1210522"/>
            <a:ext cx="5621279" cy="4981876"/>
          </a:xfrm>
        </p:spPr>
        <p:txBody>
          <a:bodyPr/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2459540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336175" y="1201154"/>
            <a:ext cx="5621279" cy="823912"/>
          </a:xfrm>
        </p:spPr>
        <p:txBody>
          <a:bodyPr anchor="b">
            <a:no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238625" y="1201154"/>
            <a:ext cx="5621279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AD319-61AD-4BE0-AB38-12ADD0BCAE2A}" type="datetime1">
              <a:rPr kumimoji="1" lang="ja-JP" altLang="en-US" smtClean="0"/>
              <a:t>2024/4/22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CF9BC-68BA-47BC-BF56-B144CA35758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0" name="タイトル 1"/>
          <p:cNvSpPr>
            <a:spLocks noGrp="1"/>
          </p:cNvSpPr>
          <p:nvPr>
            <p:ph type="title"/>
          </p:nvPr>
        </p:nvSpPr>
        <p:spPr>
          <a:xfrm>
            <a:off x="1050878" y="1"/>
            <a:ext cx="10809026" cy="979051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11" name="コンテンツ プレースホルダー 2"/>
          <p:cNvSpPr>
            <a:spLocks noGrp="1"/>
          </p:cNvSpPr>
          <p:nvPr>
            <p:ph idx="13"/>
          </p:nvPr>
        </p:nvSpPr>
        <p:spPr>
          <a:xfrm>
            <a:off x="336176" y="2189018"/>
            <a:ext cx="5621279" cy="4003380"/>
          </a:xfrm>
        </p:spPr>
        <p:txBody>
          <a:bodyPr/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12" name="コンテンツ プレースホルダー 2"/>
          <p:cNvSpPr>
            <a:spLocks noGrp="1"/>
          </p:cNvSpPr>
          <p:nvPr>
            <p:ph idx="14"/>
          </p:nvPr>
        </p:nvSpPr>
        <p:spPr>
          <a:xfrm>
            <a:off x="6238625" y="2189018"/>
            <a:ext cx="5621279" cy="4003380"/>
          </a:xfrm>
        </p:spPr>
        <p:txBody>
          <a:bodyPr/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12930662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64145-C6CE-478E-818C-556C845848B7}" type="datetime1">
              <a:rPr kumimoji="1" lang="ja-JP" altLang="en-US" smtClean="0"/>
              <a:t>2024/4/22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CF9BC-68BA-47BC-BF56-B144CA3575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73269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0B51-B5EF-45D7-B9DD-888261503CDF}" type="datetime1">
              <a:rPr kumimoji="1" lang="ja-JP" altLang="en-US" smtClean="0"/>
              <a:t>2024/4/22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CF9BC-68BA-47BC-BF56-B144CA3575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22232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36176" y="1210522"/>
            <a:ext cx="4637606" cy="104776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336176" y="2380810"/>
            <a:ext cx="4637606" cy="381158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12740-305E-4B86-89DB-6624F257FE3C}" type="datetime1">
              <a:rPr kumimoji="1" lang="ja-JP" altLang="en-US" smtClean="0"/>
              <a:t>2024/4/22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CF9BC-68BA-47BC-BF56-B144CA35758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タイトル 1"/>
          <p:cNvSpPr txBox="1">
            <a:spLocks/>
          </p:cNvSpPr>
          <p:nvPr userDrawn="1"/>
        </p:nvSpPr>
        <p:spPr>
          <a:xfrm>
            <a:off x="1050878" y="1"/>
            <a:ext cx="10809026" cy="9790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rgbClr val="00329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/>
              <a:t>マスター タイトルの書式設定</a:t>
            </a:r>
          </a:p>
        </p:txBody>
      </p:sp>
      <p:sp>
        <p:nvSpPr>
          <p:cNvPr id="9" name="コンテンツ プレースホルダー 2"/>
          <p:cNvSpPr>
            <a:spLocks noGrp="1"/>
          </p:cNvSpPr>
          <p:nvPr>
            <p:ph idx="13"/>
          </p:nvPr>
        </p:nvSpPr>
        <p:spPr>
          <a:xfrm>
            <a:off x="5084619" y="1210522"/>
            <a:ext cx="6775286" cy="4981876"/>
          </a:xfrm>
        </p:spPr>
        <p:txBody>
          <a:bodyPr/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3090630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5C4512E-571A-4DCF-BA13-12E712F6E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0DBF423-6C38-44ED-898C-A8C754261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96EA284-83E5-45F6-9EC6-76B5D0448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F0E05-1BDB-4FB5-9933-45D8F0F8D8D7}" type="datetime1">
              <a:rPr kumimoji="1" lang="ja-JP" altLang="en-US" smtClean="0"/>
              <a:t>2024/4/22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4931B42-19CF-40E1-B611-9CB094F96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0B3F5EC-5650-44E3-86B8-A93FF8981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FBA4B-43CA-4685-AD0F-FF38B75D5C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69095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250B5-118F-4CA2-8E9F-AAC4D744ACF0}" type="datetime1">
              <a:rPr kumimoji="1" lang="ja-JP" altLang="en-US" smtClean="0"/>
              <a:t>2024/4/22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CF9BC-68BA-47BC-BF56-B144CA35758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0" name="タイトル 1"/>
          <p:cNvSpPr txBox="1">
            <a:spLocks/>
          </p:cNvSpPr>
          <p:nvPr userDrawn="1"/>
        </p:nvSpPr>
        <p:spPr>
          <a:xfrm>
            <a:off x="1050878" y="1"/>
            <a:ext cx="10809026" cy="9790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rgbClr val="00329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/>
              <a:t>マスター タイトルの書式設定</a:t>
            </a:r>
          </a:p>
        </p:txBody>
      </p:sp>
      <p:sp>
        <p:nvSpPr>
          <p:cNvPr id="12" name="図プレースホルダー 2"/>
          <p:cNvSpPr>
            <a:spLocks noGrp="1"/>
          </p:cNvSpPr>
          <p:nvPr>
            <p:ph type="pic" idx="1"/>
          </p:nvPr>
        </p:nvSpPr>
        <p:spPr>
          <a:xfrm>
            <a:off x="5084620" y="1210522"/>
            <a:ext cx="6775284" cy="498187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13" name="タイトル 1"/>
          <p:cNvSpPr>
            <a:spLocks noGrp="1"/>
          </p:cNvSpPr>
          <p:nvPr>
            <p:ph type="title"/>
          </p:nvPr>
        </p:nvSpPr>
        <p:spPr>
          <a:xfrm>
            <a:off x="336176" y="1210522"/>
            <a:ext cx="4637606" cy="104776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1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336176" y="2380810"/>
            <a:ext cx="4637606" cy="381158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41266260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19472-FF77-4B7A-AC57-939B2954DAB4}" type="datetime1">
              <a:rPr kumimoji="1" lang="ja-JP" altLang="en-US" smtClean="0"/>
              <a:t>2024/4/22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CF9BC-68BA-47BC-BF56-B144CA3575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41908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96982"/>
            <a:ext cx="2628900" cy="6079981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1052944" y="96982"/>
            <a:ext cx="7519555" cy="6079981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95E58-1120-4867-9443-E3529127BC05}" type="datetime1">
              <a:rPr kumimoji="1" lang="ja-JP" altLang="en-US" smtClean="0"/>
              <a:t>2024/4/22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CF9BC-68BA-47BC-BF56-B144CA3575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2928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45DC712-ABBA-405E-B29E-218C9CAEF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6950290-4B13-4286-8E91-264922F7D5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9369F0A-672D-41A3-828D-6AF89DA89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A2192-D72C-4EC2-AF78-9AC2156E1DD7}" type="datetime1">
              <a:rPr kumimoji="1" lang="ja-JP" altLang="en-US" smtClean="0"/>
              <a:t>2024/4/22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E25112F-FE28-436F-8FA0-020A6D615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0A4D0AA-4073-4C58-86CC-CC2DD31AD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FBA4B-43CA-4685-AD0F-FF38B75D5C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1833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8CB8D56-2EDE-4E11-AE6B-1FEAC28C9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AD38D15-97D2-4DE4-8F22-9C42B5B6E0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0A5430F-C43F-420F-8ED6-42AE27A2B4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6C64499-2388-415B-9F4F-E7917AA56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B789A-713D-4CBF-8490-652FB8A1F3D4}" type="datetime1">
              <a:rPr kumimoji="1" lang="ja-JP" altLang="en-US" smtClean="0"/>
              <a:t>2024/4/22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7D559B0-01AF-4428-878B-BDE40451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4F5BD68-3024-4BDD-8243-6688D76B9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FBA4B-43CA-4685-AD0F-FF38B75D5C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4271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CA49A1-194D-42C2-94A3-E20BC5631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6D142FF-7502-4DCC-90A2-ABD44A6AD8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9AABA07-87AB-48DC-9910-0E5898BB08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2D34CE2-423A-42AA-A499-AA9B6EC7C5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45E94D20-E810-4983-9B33-B87C3D91C3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50E31A9F-547E-4332-B279-63291D3C7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22BA2-59E4-4AA5-AD3B-5EF6B7917BD5}" type="datetime1">
              <a:rPr kumimoji="1" lang="ja-JP" altLang="en-US" smtClean="0"/>
              <a:t>2024/4/22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537D8679-1E1A-486F-840D-95129280B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630EB00B-C868-4BB9-B0F0-52D33F28F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FBA4B-43CA-4685-AD0F-FF38B75D5C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9121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20E795D-8EDE-44FB-8D7D-CBC9766D1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44CCD1A-21AA-41C7-B115-5C5188D90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1B205-9764-4EA2-BDA2-D269BEA199C2}" type="datetime1">
              <a:rPr kumimoji="1" lang="ja-JP" altLang="en-US" smtClean="0"/>
              <a:t>2024/4/22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70BA60B-ECDB-4957-895E-F3A090CEA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8255D86-91E7-41E0-B588-2842B896C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FBA4B-43CA-4685-AD0F-FF38B75D5C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5077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528CA4E9-1612-45EF-956E-136373E26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7C7CE-5D94-49FD-BBCF-D13D4518D7AD}" type="datetime1">
              <a:rPr kumimoji="1" lang="ja-JP" altLang="en-US" smtClean="0"/>
              <a:t>2024/4/22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1114026E-9080-4436-B6B1-3658591D7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428BE1F-624F-4C86-BA13-7C2F71F2C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FBA4B-43CA-4685-AD0F-FF38B75D5C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0508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C7E83EA-B35F-477A-A044-A874E3829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8C7CC8B-0E47-4C62-95DF-46040FAE85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425DFD8-590B-4D3A-8F22-D6E9622E14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E111109-986D-4A63-8DF2-5DDB41F4E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81A8F-3F81-4446-A1CB-9AA377313E64}" type="datetime1">
              <a:rPr kumimoji="1" lang="ja-JP" altLang="en-US" smtClean="0"/>
              <a:t>2024/4/22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51302B3-0746-4B10-A601-DB68E2D19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26649A9-9AC9-4EA6-AF32-143EFA3AC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FBA4B-43CA-4685-AD0F-FF38B75D5C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5825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D56C045-363E-4263-8358-A2C28031A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17965C3C-72E3-4CC0-A803-41BD8F5E01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7FB20813-1C9B-4FA5-AB30-F48722553D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3BFF9D7-82AA-4FF7-A8EA-BCE50F69B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4A2FC-92E2-41FB-836B-322A464A4487}" type="datetime1">
              <a:rPr kumimoji="1" lang="ja-JP" altLang="en-US" smtClean="0"/>
              <a:t>2024/4/22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E56220A-A95E-4C6F-8BE7-1DE2EC6AF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3F912D6-0B2D-4CC2-A574-4A27AFFFF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FBA4B-43CA-4685-AD0F-FF38B75D5C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3018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18" Type="http://schemas.openxmlformats.org/officeDocument/2006/relationships/image" Target="../media/image6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6FD15238-5418-410E-BA80-9A2BE395D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0F88471-244F-467A-A5C0-9CAE313E7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BF9652F-58BB-4352-B3A2-520C2D6B11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599008-D242-491C-AB62-5BA4C505CD3C}" type="datetime1">
              <a:rPr kumimoji="1" lang="ja-JP" altLang="en-US" smtClean="0"/>
              <a:t>2024/4/22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0CAF151-1885-44A9-9FFD-EEEEDA4536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5C2CF92-570D-44FB-9230-ABAAA80AD5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DFBA4B-43CA-4685-AD0F-FF38B75D5C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3538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1050878" y="1"/>
            <a:ext cx="10809026" cy="9790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336176" y="1210522"/>
            <a:ext cx="11523728" cy="4981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2E40F4-7180-4BCA-9553-5113846D02D1}" type="datetime1">
              <a:rPr kumimoji="1" lang="ja-JP" altLang="en-US" smtClean="0"/>
              <a:t>2024/4/22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CF9BC-68BA-47BC-BF56-B144CA35758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7" name="Picture 8" descr="ppt_footer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3868"/>
            <a:ext cx="2447925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keio_line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9052"/>
            <a:ext cx="12192000" cy="163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keio-emb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098"/>
            <a:ext cx="759024" cy="906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2714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rgbClr val="00329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6"/>
        </a:buBlip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7"/>
        </a:buBlip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8"/>
        </a:buBlip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HEIC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HEIC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HEIC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HEIC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HEIC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HEIC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HEIC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HEIC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HEIC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HEIC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HEIC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90075" y="2351534"/>
            <a:ext cx="11388837" cy="1335007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改修済み</a:t>
            </a:r>
            <a:r>
              <a:rPr kumimoji="1" lang="en-US" altLang="ja-JP" dirty="0"/>
              <a:t>NVIOC</a:t>
            </a:r>
            <a:r>
              <a:rPr lang="ja-JP" altLang="en-US" dirty="0"/>
              <a:t> </a:t>
            </a:r>
            <a:r>
              <a:rPr kumimoji="1" lang="en-US" altLang="ja-JP" dirty="0" err="1"/>
              <a:t>SiP</a:t>
            </a:r>
            <a:r>
              <a:rPr kumimoji="1" lang="ja-JP" altLang="en-US" dirty="0"/>
              <a:t>動作検証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3999" y="3686541"/>
            <a:ext cx="9520990" cy="2852371"/>
          </a:xfrm>
        </p:spPr>
        <p:txBody>
          <a:bodyPr>
            <a:normAutofit/>
          </a:bodyPr>
          <a:lstStyle/>
          <a:p>
            <a:endParaRPr kumimoji="1" lang="en-US" altLang="ja-JP" sz="2800" dirty="0"/>
          </a:p>
          <a:p>
            <a:endParaRPr lang="en-US" altLang="ja-JP" sz="2800" dirty="0"/>
          </a:p>
          <a:p>
            <a:r>
              <a:rPr lang="en-US" altLang="ja-JP" sz="2800" dirty="0"/>
              <a:t>kai</a:t>
            </a:r>
            <a:endParaRPr kumimoji="1" lang="en-US" altLang="ja-JP" sz="19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3360CE0-78C4-5655-2C83-463A2B6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CF9BC-68BA-47BC-BF56-B144CA357588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41703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C07C452-E807-878B-A18E-12A7659FE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230227-1-2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D2451C8-8F55-4DF0-A5C6-9C5251535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CF9BC-68BA-47BC-BF56-B144CA357588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7" name="コンテンツ プレースホルダー 3">
            <a:extLst>
              <a:ext uri="{FF2B5EF4-FFF2-40B4-BE49-F238E27FC236}">
                <a16:creationId xmlns:a16="http://schemas.microsoft.com/office/drawing/2014/main" id="{C6D3DD81-4B9E-87D6-8B34-9C60CE95D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916" y="1285574"/>
            <a:ext cx="11523728" cy="4981876"/>
          </a:xfrm>
        </p:spPr>
        <p:txBody>
          <a:bodyPr/>
          <a:lstStyle/>
          <a:p>
            <a:r>
              <a:rPr lang="en-US" altLang="ja-JP"/>
              <a:t>Activate</a:t>
            </a:r>
            <a:r>
              <a:rPr lang="ja-JP" altLang="en-US"/>
              <a:t> </a:t>
            </a:r>
            <a:r>
              <a:rPr lang="en-US" altLang="ja-JP"/>
              <a:t>soc_reset_</a:t>
            </a:r>
            <a:endParaRPr kumimoji="1" lang="ja-JP" altLang="en-US" dirty="0"/>
          </a:p>
        </p:txBody>
      </p:sp>
      <p:pic>
        <p:nvPicPr>
          <p:cNvPr id="5" name="図 4" descr="コンピューターのスクリーンショット&#10;&#10;中程度の精度で自動的に生成された説明">
            <a:extLst>
              <a:ext uri="{FF2B5EF4-FFF2-40B4-BE49-F238E27FC236}">
                <a16:creationId xmlns:a16="http://schemas.microsoft.com/office/drawing/2014/main" id="{57162CAC-E1EF-9F7B-E489-F6B0576855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" t="18745" b="31852"/>
          <a:stretch/>
        </p:blipFill>
        <p:spPr>
          <a:xfrm>
            <a:off x="0" y="2082498"/>
            <a:ext cx="12192000" cy="458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038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/>
              <a:t>SiP</a:t>
            </a:r>
            <a:r>
              <a:rPr lang="ja-JP" altLang="en-US" dirty="0"/>
              <a:t>識別番号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36176" y="1210521"/>
            <a:ext cx="11523728" cy="5448375"/>
          </a:xfrm>
        </p:spPr>
        <p:txBody>
          <a:bodyPr>
            <a:normAutofit/>
          </a:bodyPr>
          <a:lstStyle/>
          <a:p>
            <a:r>
              <a:rPr lang="en-US" altLang="ja-JP" dirty="0"/>
              <a:t>230227-1-1</a:t>
            </a:r>
          </a:p>
          <a:p>
            <a:r>
              <a:rPr lang="en-US" altLang="ja-JP" dirty="0"/>
              <a:t>230227-1-2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230227-1-3</a:t>
            </a:r>
          </a:p>
          <a:p>
            <a:r>
              <a:rPr lang="en-US" altLang="ja-JP" dirty="0"/>
              <a:t>230227-1-4</a:t>
            </a:r>
          </a:p>
          <a:p>
            <a:r>
              <a:rPr lang="en-US" altLang="ja-JP" dirty="0"/>
              <a:t>230227-2-2</a:t>
            </a:r>
          </a:p>
          <a:p>
            <a:r>
              <a:rPr lang="en-US" altLang="ja-JP" dirty="0"/>
              <a:t>230227-2-4</a:t>
            </a:r>
          </a:p>
          <a:p>
            <a:r>
              <a:rPr lang="en-US" altLang="ja-JP" dirty="0"/>
              <a:t>230227-2-7</a:t>
            </a:r>
          </a:p>
          <a:p>
            <a:r>
              <a:rPr lang="en-US" altLang="ja-JP" dirty="0"/>
              <a:t>230110</a:t>
            </a:r>
          </a:p>
          <a:p>
            <a:r>
              <a:rPr lang="en-US" altLang="ja-JP" dirty="0" err="1"/>
              <a:t>Noname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18377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DD7F775-28D3-6B43-649E-9D5CE326F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230227-1-3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0E0BDE5-21BE-7CA1-A97B-5E7382B5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CF9BC-68BA-47BC-BF56-B144CA357588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B1233CB-C9CC-C2B2-0D04-D451EC5AE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初期状態</a:t>
            </a:r>
          </a:p>
        </p:txBody>
      </p:sp>
      <p:pic>
        <p:nvPicPr>
          <p:cNvPr id="7" name="図 6" descr="電子機器, オーブン, 座る, 電子レンジ が含まれている画像&#10;&#10;自動的に生成された説明">
            <a:extLst>
              <a:ext uri="{FF2B5EF4-FFF2-40B4-BE49-F238E27FC236}">
                <a16:creationId xmlns:a16="http://schemas.microsoft.com/office/drawing/2014/main" id="{4505F7CE-5052-B010-5A22-78E2675F42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" t="17651" b="33685"/>
          <a:stretch/>
        </p:blipFill>
        <p:spPr>
          <a:xfrm>
            <a:off x="0" y="1944449"/>
            <a:ext cx="12247489" cy="447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213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C07C452-E807-878B-A18E-12A7659FE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230227-1-3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D2451C8-8F55-4DF0-A5C6-9C5251535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CF9BC-68BA-47BC-BF56-B144CA357588}" type="slidenum">
              <a:rPr kumimoji="1" lang="ja-JP" altLang="en-US" smtClean="0"/>
              <a:t>13</a:t>
            </a:fld>
            <a:endParaRPr kumimoji="1" lang="ja-JP" altLang="en-US"/>
          </a:p>
        </p:txBody>
      </p:sp>
      <p:sp>
        <p:nvSpPr>
          <p:cNvPr id="7" name="コンテンツ プレースホルダー 3">
            <a:extLst>
              <a:ext uri="{FF2B5EF4-FFF2-40B4-BE49-F238E27FC236}">
                <a16:creationId xmlns:a16="http://schemas.microsoft.com/office/drawing/2014/main" id="{C6D3DD81-4B9E-87D6-8B34-9C60CE95D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916" y="1285574"/>
            <a:ext cx="11523728" cy="4981876"/>
          </a:xfrm>
        </p:spPr>
        <p:txBody>
          <a:bodyPr/>
          <a:lstStyle/>
          <a:p>
            <a:r>
              <a:rPr lang="en-US" altLang="ja-JP" dirty="0"/>
              <a:t>Negate</a:t>
            </a:r>
            <a:r>
              <a:rPr lang="ja-JP" altLang="en-US" dirty="0"/>
              <a:t> </a:t>
            </a:r>
            <a:r>
              <a:rPr lang="en-US" altLang="ja-JP" dirty="0" err="1"/>
              <a:t>soc_reset</a:t>
            </a:r>
            <a:r>
              <a:rPr lang="en-US" altLang="ja-JP" dirty="0"/>
              <a:t>_</a:t>
            </a:r>
            <a:endParaRPr kumimoji="1" lang="ja-JP" altLang="en-US" dirty="0"/>
          </a:p>
        </p:txBody>
      </p:sp>
      <p:pic>
        <p:nvPicPr>
          <p:cNvPr id="5" name="図 4" descr="パソコンの画面&#10;&#10;自動的に生成された説明">
            <a:extLst>
              <a:ext uri="{FF2B5EF4-FFF2-40B4-BE49-F238E27FC236}">
                <a16:creationId xmlns:a16="http://schemas.microsoft.com/office/drawing/2014/main" id="{0D378E32-34E0-1C4D-1645-A7E6A8B9D7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1" b="40702"/>
          <a:stretch/>
        </p:blipFill>
        <p:spPr>
          <a:xfrm>
            <a:off x="0" y="2038450"/>
            <a:ext cx="12192000" cy="463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060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C07C452-E807-878B-A18E-12A7659FE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230227-1-3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D2451C8-8F55-4DF0-A5C6-9C5251535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CF9BC-68BA-47BC-BF56-B144CA357588}" type="slidenum">
              <a:rPr kumimoji="1" lang="ja-JP" altLang="en-US" smtClean="0"/>
              <a:t>14</a:t>
            </a:fld>
            <a:endParaRPr kumimoji="1" lang="ja-JP" altLang="en-US"/>
          </a:p>
        </p:txBody>
      </p:sp>
      <p:sp>
        <p:nvSpPr>
          <p:cNvPr id="7" name="コンテンツ プレースホルダー 3">
            <a:extLst>
              <a:ext uri="{FF2B5EF4-FFF2-40B4-BE49-F238E27FC236}">
                <a16:creationId xmlns:a16="http://schemas.microsoft.com/office/drawing/2014/main" id="{C6D3DD81-4B9E-87D6-8B34-9C60CE95D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916" y="1285574"/>
            <a:ext cx="11523728" cy="4981876"/>
          </a:xfrm>
        </p:spPr>
        <p:txBody>
          <a:bodyPr/>
          <a:lstStyle/>
          <a:p>
            <a:r>
              <a:rPr lang="en-US" altLang="ja-JP"/>
              <a:t>Activate</a:t>
            </a:r>
            <a:r>
              <a:rPr lang="ja-JP" altLang="en-US"/>
              <a:t> </a:t>
            </a:r>
            <a:r>
              <a:rPr lang="en-US" altLang="ja-JP"/>
              <a:t>soc_reset_</a:t>
            </a:r>
            <a:endParaRPr kumimoji="1" lang="ja-JP" altLang="en-US" dirty="0"/>
          </a:p>
        </p:txBody>
      </p:sp>
      <p:pic>
        <p:nvPicPr>
          <p:cNvPr id="6" name="図 5" descr="パソコンの画面&#10;&#10;中程度の精度で自動的に生成された説明">
            <a:extLst>
              <a:ext uri="{FF2B5EF4-FFF2-40B4-BE49-F238E27FC236}">
                <a16:creationId xmlns:a16="http://schemas.microsoft.com/office/drawing/2014/main" id="{C09C8D55-4C9E-4193-DF55-7A31A50459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3" t="14276" b="38421"/>
          <a:stretch/>
        </p:blipFill>
        <p:spPr>
          <a:xfrm>
            <a:off x="0" y="1917514"/>
            <a:ext cx="12246159" cy="453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8733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/>
              <a:t>SiP</a:t>
            </a:r>
            <a:r>
              <a:rPr lang="ja-JP" altLang="en-US" dirty="0"/>
              <a:t>識別番号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36176" y="1210521"/>
            <a:ext cx="11523728" cy="5448375"/>
          </a:xfrm>
        </p:spPr>
        <p:txBody>
          <a:bodyPr>
            <a:normAutofit/>
          </a:bodyPr>
          <a:lstStyle/>
          <a:p>
            <a:r>
              <a:rPr lang="en-US" altLang="ja-JP" dirty="0"/>
              <a:t>230227-1-1</a:t>
            </a:r>
          </a:p>
          <a:p>
            <a:r>
              <a:rPr lang="en-US" altLang="ja-JP" dirty="0"/>
              <a:t>230227-1-2</a:t>
            </a:r>
          </a:p>
          <a:p>
            <a:r>
              <a:rPr lang="en-US" altLang="ja-JP" dirty="0"/>
              <a:t>230227-1-3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230227-1-4</a:t>
            </a:r>
          </a:p>
          <a:p>
            <a:r>
              <a:rPr lang="en-US" altLang="ja-JP" dirty="0"/>
              <a:t>230227-2-2</a:t>
            </a:r>
          </a:p>
          <a:p>
            <a:r>
              <a:rPr lang="en-US" altLang="ja-JP" dirty="0"/>
              <a:t>230227-2-4</a:t>
            </a:r>
          </a:p>
          <a:p>
            <a:r>
              <a:rPr lang="en-US" altLang="ja-JP" dirty="0"/>
              <a:t>230227-2-7</a:t>
            </a:r>
          </a:p>
          <a:p>
            <a:r>
              <a:rPr lang="en-US" altLang="ja-JP" dirty="0"/>
              <a:t>230110</a:t>
            </a:r>
          </a:p>
          <a:p>
            <a:r>
              <a:rPr lang="en-US" altLang="ja-JP" dirty="0" err="1"/>
              <a:t>Noname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5772548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DD7F775-28D3-6B43-649E-9D5CE326F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230227-1-4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0E0BDE5-21BE-7CA1-A97B-5E7382B5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CF9BC-68BA-47BC-BF56-B144CA357588}" type="slidenum">
              <a:rPr kumimoji="1" lang="ja-JP" altLang="en-US" smtClean="0"/>
              <a:t>16</a:t>
            </a:fld>
            <a:endParaRPr kumimoji="1" lang="ja-JP" altLang="en-US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B1233CB-C9CC-C2B2-0D04-D451EC5AE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初期状態</a:t>
            </a:r>
          </a:p>
        </p:txBody>
      </p:sp>
      <p:pic>
        <p:nvPicPr>
          <p:cNvPr id="6" name="図 5" descr="屋内, 戸棚, オーブン, 家電 が含まれている画像&#10;&#10;自動的に生成された説明">
            <a:extLst>
              <a:ext uri="{FF2B5EF4-FFF2-40B4-BE49-F238E27FC236}">
                <a16:creationId xmlns:a16="http://schemas.microsoft.com/office/drawing/2014/main" id="{0503BB92-3962-1D0F-2A8D-77A3BE31BF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" t="13053" b="36983"/>
          <a:stretch/>
        </p:blipFill>
        <p:spPr>
          <a:xfrm>
            <a:off x="0" y="1873048"/>
            <a:ext cx="12192000" cy="468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4506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C07C452-E807-878B-A18E-12A7659FE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230227-1-4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D2451C8-8F55-4DF0-A5C6-9C5251535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CF9BC-68BA-47BC-BF56-B144CA357588}" type="slidenum">
              <a:rPr kumimoji="1" lang="ja-JP" altLang="en-US" smtClean="0"/>
              <a:t>17</a:t>
            </a:fld>
            <a:endParaRPr kumimoji="1" lang="ja-JP" altLang="en-US"/>
          </a:p>
        </p:txBody>
      </p:sp>
      <p:sp>
        <p:nvSpPr>
          <p:cNvPr id="7" name="コンテンツ プレースホルダー 3">
            <a:extLst>
              <a:ext uri="{FF2B5EF4-FFF2-40B4-BE49-F238E27FC236}">
                <a16:creationId xmlns:a16="http://schemas.microsoft.com/office/drawing/2014/main" id="{C6D3DD81-4B9E-87D6-8B34-9C60CE95D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916" y="1285574"/>
            <a:ext cx="11523728" cy="4981876"/>
          </a:xfrm>
        </p:spPr>
        <p:txBody>
          <a:bodyPr/>
          <a:lstStyle/>
          <a:p>
            <a:r>
              <a:rPr lang="en-US" altLang="ja-JP" dirty="0"/>
              <a:t>Negate</a:t>
            </a:r>
            <a:r>
              <a:rPr lang="ja-JP" altLang="en-US" dirty="0"/>
              <a:t> </a:t>
            </a:r>
            <a:r>
              <a:rPr lang="en-US" altLang="ja-JP" dirty="0" err="1"/>
              <a:t>soc_reset</a:t>
            </a:r>
            <a:r>
              <a:rPr lang="en-US" altLang="ja-JP" dirty="0"/>
              <a:t>_</a:t>
            </a:r>
            <a:endParaRPr kumimoji="1" lang="ja-JP" altLang="en-US" dirty="0"/>
          </a:p>
        </p:txBody>
      </p:sp>
      <p:pic>
        <p:nvPicPr>
          <p:cNvPr id="6" name="図 5" descr="パソコンの画面&#10;&#10;中程度の精度で自動的に生成された説明">
            <a:extLst>
              <a:ext uri="{FF2B5EF4-FFF2-40B4-BE49-F238E27FC236}">
                <a16:creationId xmlns:a16="http://schemas.microsoft.com/office/drawing/2014/main" id="{65DB7ACB-CC61-3EAB-0278-B78C0D2890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" t="16111" b="35000"/>
          <a:stretch/>
        </p:blipFill>
        <p:spPr>
          <a:xfrm>
            <a:off x="0" y="1905000"/>
            <a:ext cx="12226636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021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C07C452-E807-878B-A18E-12A7659FE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230227-1-4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D2451C8-8F55-4DF0-A5C6-9C5251535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CF9BC-68BA-47BC-BF56-B144CA357588}" type="slidenum">
              <a:rPr kumimoji="1" lang="ja-JP" altLang="en-US" smtClean="0"/>
              <a:t>18</a:t>
            </a:fld>
            <a:endParaRPr kumimoji="1" lang="ja-JP" altLang="en-US"/>
          </a:p>
        </p:txBody>
      </p:sp>
      <p:sp>
        <p:nvSpPr>
          <p:cNvPr id="7" name="コンテンツ プレースホルダー 3">
            <a:extLst>
              <a:ext uri="{FF2B5EF4-FFF2-40B4-BE49-F238E27FC236}">
                <a16:creationId xmlns:a16="http://schemas.microsoft.com/office/drawing/2014/main" id="{C6D3DD81-4B9E-87D6-8B34-9C60CE95D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916" y="1285574"/>
            <a:ext cx="11523728" cy="4981876"/>
          </a:xfrm>
        </p:spPr>
        <p:txBody>
          <a:bodyPr/>
          <a:lstStyle/>
          <a:p>
            <a:r>
              <a:rPr lang="en-US" altLang="ja-JP"/>
              <a:t>Activate</a:t>
            </a:r>
            <a:r>
              <a:rPr lang="ja-JP" altLang="en-US"/>
              <a:t> </a:t>
            </a:r>
            <a:r>
              <a:rPr lang="en-US" altLang="ja-JP"/>
              <a:t>soc_reset_</a:t>
            </a:r>
            <a:endParaRPr kumimoji="1" lang="ja-JP" altLang="en-US" dirty="0"/>
          </a:p>
        </p:txBody>
      </p:sp>
      <p:pic>
        <p:nvPicPr>
          <p:cNvPr id="5" name="図 4" descr="パソコンの画面&#10;&#10;中程度の精度で自動的に生成された説明">
            <a:extLst>
              <a:ext uri="{FF2B5EF4-FFF2-40B4-BE49-F238E27FC236}">
                <a16:creationId xmlns:a16="http://schemas.microsoft.com/office/drawing/2014/main" id="{8AF741D0-53AF-54F3-DEE2-5248CE1E81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" t="14276" b="36111"/>
          <a:stretch/>
        </p:blipFill>
        <p:spPr>
          <a:xfrm>
            <a:off x="-1" y="1906152"/>
            <a:ext cx="12130497" cy="457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9524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/>
              <a:t>SiP</a:t>
            </a:r>
            <a:r>
              <a:rPr lang="ja-JP" altLang="en-US" dirty="0"/>
              <a:t>識別番号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36176" y="1210521"/>
            <a:ext cx="11523728" cy="5448375"/>
          </a:xfrm>
        </p:spPr>
        <p:txBody>
          <a:bodyPr>
            <a:normAutofit/>
          </a:bodyPr>
          <a:lstStyle/>
          <a:p>
            <a:r>
              <a:rPr lang="en-US" altLang="ja-JP" dirty="0"/>
              <a:t>230227-1-1</a:t>
            </a:r>
          </a:p>
          <a:p>
            <a:r>
              <a:rPr lang="en-US" altLang="ja-JP" dirty="0"/>
              <a:t>230227-1-2</a:t>
            </a:r>
          </a:p>
          <a:p>
            <a:r>
              <a:rPr lang="en-US" altLang="ja-JP" dirty="0"/>
              <a:t>230227-1-3</a:t>
            </a:r>
          </a:p>
          <a:p>
            <a:r>
              <a:rPr lang="en-US" altLang="ja-JP" dirty="0"/>
              <a:t>230227-1-4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230227-2-2</a:t>
            </a:r>
          </a:p>
          <a:p>
            <a:r>
              <a:rPr lang="en-US" altLang="ja-JP" dirty="0"/>
              <a:t>230227-2-4</a:t>
            </a:r>
          </a:p>
          <a:p>
            <a:r>
              <a:rPr lang="en-US" altLang="ja-JP" dirty="0"/>
              <a:t>230227-2-7</a:t>
            </a:r>
          </a:p>
          <a:p>
            <a:r>
              <a:rPr lang="en-US" altLang="ja-JP" dirty="0"/>
              <a:t>230110</a:t>
            </a:r>
          </a:p>
          <a:p>
            <a:r>
              <a:rPr lang="en-US" altLang="ja-JP" dirty="0" err="1"/>
              <a:t>Noname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161421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NVIOC </a:t>
            </a:r>
            <a:r>
              <a:rPr kumimoji="1" lang="en-US" altLang="ja-JP" dirty="0" err="1"/>
              <a:t>SiP</a:t>
            </a:r>
            <a:r>
              <a:rPr lang="ja-JP" altLang="en-US" dirty="0"/>
              <a:t>動作検証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36176" y="1210521"/>
            <a:ext cx="11523728" cy="5448375"/>
          </a:xfrm>
        </p:spPr>
        <p:txBody>
          <a:bodyPr>
            <a:normAutofit/>
          </a:bodyPr>
          <a:lstStyle/>
          <a:p>
            <a:r>
              <a:rPr lang="en-US" altLang="ja-JP" dirty="0"/>
              <a:t>debug core</a:t>
            </a:r>
            <a:r>
              <a:rPr lang="ja-JP" altLang="en-US" dirty="0"/>
              <a:t>を用いて以下３つの</a:t>
            </a:r>
            <a:r>
              <a:rPr lang="en-US" altLang="ja-JP" dirty="0"/>
              <a:t>case</a:t>
            </a:r>
            <a:r>
              <a:rPr lang="ja-JP" altLang="en-US" dirty="0"/>
              <a:t>での波形を確認</a:t>
            </a:r>
            <a:endParaRPr lang="en-US" altLang="ja-JP" dirty="0"/>
          </a:p>
          <a:p>
            <a:pPr lvl="1"/>
            <a:r>
              <a:rPr lang="ja-JP" altLang="en-US" dirty="0"/>
              <a:t>初期状態</a:t>
            </a:r>
            <a:endParaRPr lang="en-US" altLang="ja-JP" dirty="0"/>
          </a:p>
          <a:p>
            <a:pPr lvl="1"/>
            <a:r>
              <a:rPr lang="en-US" altLang="ja-JP" dirty="0"/>
              <a:t>Negate </a:t>
            </a:r>
            <a:r>
              <a:rPr lang="en-US" altLang="ja-JP" dirty="0" err="1"/>
              <a:t>soc_reset</a:t>
            </a:r>
            <a:r>
              <a:rPr lang="en-US" altLang="ja-JP" dirty="0"/>
              <a:t>_</a:t>
            </a:r>
          </a:p>
          <a:p>
            <a:pPr lvl="1"/>
            <a:r>
              <a:rPr lang="en-US" altLang="ja-JP" dirty="0"/>
              <a:t>Activate </a:t>
            </a:r>
            <a:r>
              <a:rPr lang="en-US" altLang="ja-JP" dirty="0" err="1"/>
              <a:t>soc_reset</a:t>
            </a:r>
            <a:r>
              <a:rPr lang="en-US" altLang="ja-JP" dirty="0"/>
              <a:t>_</a:t>
            </a:r>
          </a:p>
          <a:p>
            <a:pPr lvl="1"/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2518490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DD7F775-28D3-6B43-649E-9D5CE326F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230227-2-2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0E0BDE5-21BE-7CA1-A97B-5E7382B5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CF9BC-68BA-47BC-BF56-B144CA357588}" type="slidenum">
              <a:rPr kumimoji="1" lang="ja-JP" altLang="en-US" smtClean="0"/>
              <a:t>20</a:t>
            </a:fld>
            <a:endParaRPr kumimoji="1" lang="ja-JP" altLang="en-US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B1233CB-C9CC-C2B2-0D04-D451EC5AE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初期状態</a:t>
            </a:r>
          </a:p>
        </p:txBody>
      </p:sp>
      <p:pic>
        <p:nvPicPr>
          <p:cNvPr id="7" name="図 6" descr="戸棚, オーブン, 屋内, 座る が含まれている画像&#10;&#10;自動的に生成された説明">
            <a:extLst>
              <a:ext uri="{FF2B5EF4-FFF2-40B4-BE49-F238E27FC236}">
                <a16:creationId xmlns:a16="http://schemas.microsoft.com/office/drawing/2014/main" id="{64EEA859-224E-8819-7216-CFCCB4C6AA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" t="17651" b="35556"/>
          <a:stretch/>
        </p:blipFill>
        <p:spPr>
          <a:xfrm>
            <a:off x="0" y="1947122"/>
            <a:ext cx="12228199" cy="440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5171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C07C452-E807-878B-A18E-12A7659FE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230227-2-2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D2451C8-8F55-4DF0-A5C6-9C5251535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CF9BC-68BA-47BC-BF56-B144CA357588}" type="slidenum">
              <a:rPr kumimoji="1" lang="ja-JP" altLang="en-US" smtClean="0"/>
              <a:t>21</a:t>
            </a:fld>
            <a:endParaRPr kumimoji="1" lang="ja-JP" altLang="en-US"/>
          </a:p>
        </p:txBody>
      </p:sp>
      <p:sp>
        <p:nvSpPr>
          <p:cNvPr id="7" name="コンテンツ プレースホルダー 3">
            <a:extLst>
              <a:ext uri="{FF2B5EF4-FFF2-40B4-BE49-F238E27FC236}">
                <a16:creationId xmlns:a16="http://schemas.microsoft.com/office/drawing/2014/main" id="{C6D3DD81-4B9E-87D6-8B34-9C60CE95D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916" y="1285574"/>
            <a:ext cx="11523728" cy="4981876"/>
          </a:xfrm>
        </p:spPr>
        <p:txBody>
          <a:bodyPr/>
          <a:lstStyle/>
          <a:p>
            <a:r>
              <a:rPr lang="en-US" altLang="ja-JP" dirty="0"/>
              <a:t>Negate</a:t>
            </a:r>
            <a:r>
              <a:rPr lang="ja-JP" altLang="en-US" dirty="0"/>
              <a:t> </a:t>
            </a:r>
            <a:r>
              <a:rPr lang="en-US" altLang="ja-JP" dirty="0" err="1"/>
              <a:t>soc_reset</a:t>
            </a:r>
            <a:r>
              <a:rPr lang="en-US" altLang="ja-JP" dirty="0"/>
              <a:t>_</a:t>
            </a:r>
            <a:endParaRPr kumimoji="1" lang="ja-JP" altLang="en-US" dirty="0"/>
          </a:p>
        </p:txBody>
      </p:sp>
      <p:pic>
        <p:nvPicPr>
          <p:cNvPr id="9" name="図 8" descr="コンピューターの画面&#10;&#10;低い精度で自動的に生成された説明">
            <a:extLst>
              <a:ext uri="{FF2B5EF4-FFF2-40B4-BE49-F238E27FC236}">
                <a16:creationId xmlns:a16="http://schemas.microsoft.com/office/drawing/2014/main" id="{5ECCBCB3-EB7A-60DE-2FBE-7B547BC3B7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7" t="15741" b="36296"/>
          <a:stretch/>
        </p:blipFill>
        <p:spPr>
          <a:xfrm>
            <a:off x="0" y="1955799"/>
            <a:ext cx="12192000" cy="456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5356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C07C452-E807-878B-A18E-12A7659FE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230227-2-2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D2451C8-8F55-4DF0-A5C6-9C5251535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CF9BC-68BA-47BC-BF56-B144CA357588}" type="slidenum">
              <a:rPr kumimoji="1" lang="ja-JP" altLang="en-US" smtClean="0"/>
              <a:t>22</a:t>
            </a:fld>
            <a:endParaRPr kumimoji="1" lang="ja-JP" altLang="en-US"/>
          </a:p>
        </p:txBody>
      </p:sp>
      <p:sp>
        <p:nvSpPr>
          <p:cNvPr id="7" name="コンテンツ プレースホルダー 3">
            <a:extLst>
              <a:ext uri="{FF2B5EF4-FFF2-40B4-BE49-F238E27FC236}">
                <a16:creationId xmlns:a16="http://schemas.microsoft.com/office/drawing/2014/main" id="{C6D3DD81-4B9E-87D6-8B34-9C60CE95D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916" y="1285574"/>
            <a:ext cx="11523728" cy="4981876"/>
          </a:xfrm>
        </p:spPr>
        <p:txBody>
          <a:bodyPr/>
          <a:lstStyle/>
          <a:p>
            <a:r>
              <a:rPr lang="en-US" altLang="ja-JP"/>
              <a:t>Activate</a:t>
            </a:r>
            <a:r>
              <a:rPr lang="ja-JP" altLang="en-US"/>
              <a:t> </a:t>
            </a:r>
            <a:r>
              <a:rPr lang="en-US" altLang="ja-JP"/>
              <a:t>soc_reset_</a:t>
            </a:r>
            <a:endParaRPr kumimoji="1" lang="ja-JP" altLang="en-US" dirty="0"/>
          </a:p>
        </p:txBody>
      </p:sp>
      <p:pic>
        <p:nvPicPr>
          <p:cNvPr id="6" name="図 5" descr="パソコンの画面&#10;&#10;中程度の精度で自動的に生成された説明">
            <a:extLst>
              <a:ext uri="{FF2B5EF4-FFF2-40B4-BE49-F238E27FC236}">
                <a16:creationId xmlns:a16="http://schemas.microsoft.com/office/drawing/2014/main" id="{5C4BCFA8-0565-115A-D0CE-4DC94A267D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" t="18745" b="32807"/>
          <a:stretch/>
        </p:blipFill>
        <p:spPr>
          <a:xfrm>
            <a:off x="0" y="1887153"/>
            <a:ext cx="12192000" cy="452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9142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/>
              <a:t>SiP</a:t>
            </a:r>
            <a:r>
              <a:rPr lang="ja-JP" altLang="en-US" dirty="0"/>
              <a:t>識別番号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36176" y="1210521"/>
            <a:ext cx="11523728" cy="5448375"/>
          </a:xfrm>
        </p:spPr>
        <p:txBody>
          <a:bodyPr>
            <a:normAutofit/>
          </a:bodyPr>
          <a:lstStyle/>
          <a:p>
            <a:r>
              <a:rPr lang="en-US" altLang="ja-JP" dirty="0"/>
              <a:t>230227-1-1</a:t>
            </a:r>
          </a:p>
          <a:p>
            <a:r>
              <a:rPr lang="en-US" altLang="ja-JP" dirty="0"/>
              <a:t>230227-1-2</a:t>
            </a:r>
          </a:p>
          <a:p>
            <a:r>
              <a:rPr lang="en-US" altLang="ja-JP" dirty="0"/>
              <a:t>230227-1-3</a:t>
            </a:r>
          </a:p>
          <a:p>
            <a:r>
              <a:rPr lang="en-US" altLang="ja-JP" dirty="0"/>
              <a:t>230227-1-4</a:t>
            </a:r>
          </a:p>
          <a:p>
            <a:r>
              <a:rPr lang="en-US" altLang="ja-JP" dirty="0"/>
              <a:t>230227-2-2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230227-2-4</a:t>
            </a:r>
          </a:p>
          <a:p>
            <a:r>
              <a:rPr lang="en-US" altLang="ja-JP" dirty="0"/>
              <a:t>230227-2-7</a:t>
            </a:r>
          </a:p>
          <a:p>
            <a:r>
              <a:rPr lang="en-US" altLang="ja-JP" dirty="0"/>
              <a:t>230110</a:t>
            </a:r>
          </a:p>
          <a:p>
            <a:r>
              <a:rPr lang="en-US" altLang="ja-JP" dirty="0" err="1"/>
              <a:t>Noname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0488443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DD7F775-28D3-6B43-649E-9D5CE326F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230227-2-4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0E0BDE5-21BE-7CA1-A97B-5E7382B5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CF9BC-68BA-47BC-BF56-B144CA357588}" type="slidenum">
              <a:rPr kumimoji="1" lang="ja-JP" altLang="en-US" smtClean="0"/>
              <a:t>24</a:t>
            </a:fld>
            <a:endParaRPr kumimoji="1" lang="ja-JP" altLang="en-US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B1233CB-C9CC-C2B2-0D04-D451EC5AE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初期状態</a:t>
            </a:r>
          </a:p>
        </p:txBody>
      </p:sp>
      <p:pic>
        <p:nvPicPr>
          <p:cNvPr id="6" name="図 5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53421423-20FD-7A47-CDFD-AE1421E445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" t="12456" b="39649"/>
          <a:stretch/>
        </p:blipFill>
        <p:spPr>
          <a:xfrm>
            <a:off x="-1" y="1888958"/>
            <a:ext cx="12214563" cy="446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8554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C07C452-E807-878B-A18E-12A7659FE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230227-2-4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D2451C8-8F55-4DF0-A5C6-9C5251535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CF9BC-68BA-47BC-BF56-B144CA357588}" type="slidenum">
              <a:rPr kumimoji="1" lang="ja-JP" altLang="en-US" smtClean="0"/>
              <a:t>25</a:t>
            </a:fld>
            <a:endParaRPr kumimoji="1" lang="ja-JP" altLang="en-US"/>
          </a:p>
        </p:txBody>
      </p:sp>
      <p:sp>
        <p:nvSpPr>
          <p:cNvPr id="7" name="コンテンツ プレースホルダー 3">
            <a:extLst>
              <a:ext uri="{FF2B5EF4-FFF2-40B4-BE49-F238E27FC236}">
                <a16:creationId xmlns:a16="http://schemas.microsoft.com/office/drawing/2014/main" id="{C6D3DD81-4B9E-87D6-8B34-9C60CE95D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916" y="1285574"/>
            <a:ext cx="11523728" cy="4981876"/>
          </a:xfrm>
        </p:spPr>
        <p:txBody>
          <a:bodyPr/>
          <a:lstStyle/>
          <a:p>
            <a:r>
              <a:rPr lang="en-US" altLang="ja-JP" dirty="0"/>
              <a:t>Negate</a:t>
            </a:r>
            <a:r>
              <a:rPr lang="ja-JP" altLang="en-US" dirty="0"/>
              <a:t> </a:t>
            </a:r>
            <a:r>
              <a:rPr lang="en-US" altLang="ja-JP" dirty="0" err="1"/>
              <a:t>soc_reset</a:t>
            </a:r>
            <a:r>
              <a:rPr lang="en-US" altLang="ja-JP" dirty="0"/>
              <a:t>_</a:t>
            </a:r>
            <a:endParaRPr kumimoji="1" lang="ja-JP" altLang="en-US" dirty="0"/>
          </a:p>
        </p:txBody>
      </p:sp>
      <p:pic>
        <p:nvPicPr>
          <p:cNvPr id="5" name="図 4" descr="戸棚, 屋内, オーブン, 開く が含まれている画像&#10;&#10;自動的に生成された説明">
            <a:extLst>
              <a:ext uri="{FF2B5EF4-FFF2-40B4-BE49-F238E27FC236}">
                <a16:creationId xmlns:a16="http://schemas.microsoft.com/office/drawing/2014/main" id="{D31BAA69-6475-B0CF-F373-15800E31F3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" t="12632" b="36842"/>
          <a:stretch/>
        </p:blipFill>
        <p:spPr>
          <a:xfrm>
            <a:off x="0" y="1985216"/>
            <a:ext cx="12192000" cy="469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9491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C07C452-E807-878B-A18E-12A7659FE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230227-2-4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D2451C8-8F55-4DF0-A5C6-9C5251535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CF9BC-68BA-47BC-BF56-B144CA357588}" type="slidenum">
              <a:rPr kumimoji="1" lang="ja-JP" altLang="en-US" smtClean="0"/>
              <a:t>26</a:t>
            </a:fld>
            <a:endParaRPr kumimoji="1" lang="ja-JP" altLang="en-US"/>
          </a:p>
        </p:txBody>
      </p:sp>
      <p:sp>
        <p:nvSpPr>
          <p:cNvPr id="7" name="コンテンツ プレースホルダー 3">
            <a:extLst>
              <a:ext uri="{FF2B5EF4-FFF2-40B4-BE49-F238E27FC236}">
                <a16:creationId xmlns:a16="http://schemas.microsoft.com/office/drawing/2014/main" id="{C6D3DD81-4B9E-87D6-8B34-9C60CE95D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916" y="1285574"/>
            <a:ext cx="11523728" cy="4981876"/>
          </a:xfrm>
        </p:spPr>
        <p:txBody>
          <a:bodyPr/>
          <a:lstStyle/>
          <a:p>
            <a:r>
              <a:rPr lang="en-US" altLang="ja-JP"/>
              <a:t>Activate</a:t>
            </a:r>
            <a:r>
              <a:rPr lang="ja-JP" altLang="en-US"/>
              <a:t> </a:t>
            </a:r>
            <a:r>
              <a:rPr lang="en-US" altLang="ja-JP"/>
              <a:t>soc_reset_</a:t>
            </a:r>
            <a:endParaRPr kumimoji="1" lang="ja-JP" altLang="en-US" dirty="0"/>
          </a:p>
        </p:txBody>
      </p:sp>
      <p:pic>
        <p:nvPicPr>
          <p:cNvPr id="5" name="図 4" descr="屋内, オーブン, 開く, 座る が含まれている画像&#10;&#10;自動的に生成された説明">
            <a:extLst>
              <a:ext uri="{FF2B5EF4-FFF2-40B4-BE49-F238E27FC236}">
                <a16:creationId xmlns:a16="http://schemas.microsoft.com/office/drawing/2014/main" id="{045EF6F7-B6DC-6E5E-B4D0-981070202A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" t="17018" b="36316"/>
          <a:stretch/>
        </p:blipFill>
        <p:spPr>
          <a:xfrm>
            <a:off x="0" y="1973177"/>
            <a:ext cx="12082491" cy="429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6486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/>
              <a:t>SiP</a:t>
            </a:r>
            <a:r>
              <a:rPr lang="ja-JP" altLang="en-US" dirty="0"/>
              <a:t>識別番号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36176" y="1210521"/>
            <a:ext cx="11523728" cy="5448375"/>
          </a:xfrm>
        </p:spPr>
        <p:txBody>
          <a:bodyPr>
            <a:normAutofit/>
          </a:bodyPr>
          <a:lstStyle/>
          <a:p>
            <a:r>
              <a:rPr lang="en-US" altLang="ja-JP" dirty="0"/>
              <a:t>230227-1-1</a:t>
            </a:r>
          </a:p>
          <a:p>
            <a:r>
              <a:rPr lang="en-US" altLang="ja-JP" dirty="0"/>
              <a:t>230227-1-2</a:t>
            </a:r>
          </a:p>
          <a:p>
            <a:r>
              <a:rPr lang="en-US" altLang="ja-JP" dirty="0"/>
              <a:t>230227-1-3</a:t>
            </a:r>
          </a:p>
          <a:p>
            <a:r>
              <a:rPr lang="en-US" altLang="ja-JP" dirty="0"/>
              <a:t>230227-1-4</a:t>
            </a:r>
          </a:p>
          <a:p>
            <a:r>
              <a:rPr lang="en-US" altLang="ja-JP" dirty="0"/>
              <a:t>230227-2-2</a:t>
            </a:r>
          </a:p>
          <a:p>
            <a:r>
              <a:rPr lang="en-US" altLang="ja-JP" dirty="0"/>
              <a:t>230227-2-4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230227-2-7</a:t>
            </a:r>
          </a:p>
          <a:p>
            <a:r>
              <a:rPr lang="en-US" altLang="ja-JP" dirty="0"/>
              <a:t>230110</a:t>
            </a:r>
          </a:p>
          <a:p>
            <a:r>
              <a:rPr lang="en-US" altLang="ja-JP" dirty="0" err="1"/>
              <a:t>Noname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2733038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DD7F775-28D3-6B43-649E-9D5CE326F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230227-2-7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0E0BDE5-21BE-7CA1-A97B-5E7382B5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CF9BC-68BA-47BC-BF56-B144CA357588}" type="slidenum">
              <a:rPr kumimoji="1" lang="ja-JP" altLang="en-US" smtClean="0"/>
              <a:t>28</a:t>
            </a:fld>
            <a:endParaRPr kumimoji="1" lang="ja-JP" altLang="en-US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B1233CB-C9CC-C2B2-0D04-D451EC5AE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初期状態</a:t>
            </a:r>
          </a:p>
        </p:txBody>
      </p:sp>
      <p:pic>
        <p:nvPicPr>
          <p:cNvPr id="7" name="図 6" descr="オーブン, 開く, ドア, 座る が含まれている画像&#10;&#10;自動的に生成された説明">
            <a:extLst>
              <a:ext uri="{FF2B5EF4-FFF2-40B4-BE49-F238E27FC236}">
                <a16:creationId xmlns:a16="http://schemas.microsoft.com/office/drawing/2014/main" id="{209BBB2A-7E28-058F-6172-9D27C9143C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" t="14276" b="37017"/>
          <a:stretch/>
        </p:blipFill>
        <p:spPr>
          <a:xfrm>
            <a:off x="0" y="1893452"/>
            <a:ext cx="12192000" cy="452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0284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C07C452-E807-878B-A18E-12A7659FE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230227-2-7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D2451C8-8F55-4DF0-A5C6-9C5251535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CF9BC-68BA-47BC-BF56-B144CA357588}" type="slidenum">
              <a:rPr kumimoji="1" lang="ja-JP" altLang="en-US" smtClean="0"/>
              <a:t>29</a:t>
            </a:fld>
            <a:endParaRPr kumimoji="1" lang="ja-JP" altLang="en-US"/>
          </a:p>
        </p:txBody>
      </p:sp>
      <p:sp>
        <p:nvSpPr>
          <p:cNvPr id="7" name="コンテンツ プレースホルダー 3">
            <a:extLst>
              <a:ext uri="{FF2B5EF4-FFF2-40B4-BE49-F238E27FC236}">
                <a16:creationId xmlns:a16="http://schemas.microsoft.com/office/drawing/2014/main" id="{C6D3DD81-4B9E-87D6-8B34-9C60CE95D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916" y="1285574"/>
            <a:ext cx="11523728" cy="4981876"/>
          </a:xfrm>
        </p:spPr>
        <p:txBody>
          <a:bodyPr/>
          <a:lstStyle/>
          <a:p>
            <a:r>
              <a:rPr lang="en-US" altLang="ja-JP" dirty="0"/>
              <a:t>Negate</a:t>
            </a:r>
            <a:r>
              <a:rPr lang="ja-JP" altLang="en-US" dirty="0"/>
              <a:t> </a:t>
            </a:r>
            <a:r>
              <a:rPr lang="en-US" altLang="ja-JP" dirty="0" err="1"/>
              <a:t>soc_reset</a:t>
            </a:r>
            <a:r>
              <a:rPr lang="en-US" altLang="ja-JP" dirty="0"/>
              <a:t>_</a:t>
            </a:r>
            <a:endParaRPr kumimoji="1" lang="ja-JP" altLang="en-US" dirty="0"/>
          </a:p>
        </p:txBody>
      </p:sp>
      <p:pic>
        <p:nvPicPr>
          <p:cNvPr id="6" name="図 5" descr="コンピューターのスクリーンショット&#10;&#10;中程度の精度で自動的に生成された説明">
            <a:extLst>
              <a:ext uri="{FF2B5EF4-FFF2-40B4-BE49-F238E27FC236}">
                <a16:creationId xmlns:a16="http://schemas.microsoft.com/office/drawing/2014/main" id="{18DEB052-B534-992E-5B70-9E5A9DA3D0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" t="18745" b="33333"/>
          <a:stretch/>
        </p:blipFill>
        <p:spPr>
          <a:xfrm>
            <a:off x="0" y="1971373"/>
            <a:ext cx="12192000" cy="443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341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/>
              <a:t>SiP</a:t>
            </a:r>
            <a:r>
              <a:rPr lang="ja-JP" altLang="en-US" dirty="0"/>
              <a:t>識別番号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36176" y="1210521"/>
            <a:ext cx="11523728" cy="5448375"/>
          </a:xfrm>
        </p:spPr>
        <p:txBody>
          <a:bodyPr>
            <a:norm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230227-1-1</a:t>
            </a:r>
          </a:p>
          <a:p>
            <a:r>
              <a:rPr lang="en-US" altLang="ja-JP" dirty="0"/>
              <a:t>230227-1-2</a:t>
            </a:r>
          </a:p>
          <a:p>
            <a:r>
              <a:rPr lang="en-US" altLang="ja-JP" dirty="0"/>
              <a:t>230227-1-3</a:t>
            </a:r>
          </a:p>
          <a:p>
            <a:r>
              <a:rPr lang="en-US" altLang="ja-JP" dirty="0"/>
              <a:t>230227-1-4</a:t>
            </a:r>
          </a:p>
          <a:p>
            <a:r>
              <a:rPr lang="en-US" altLang="ja-JP" dirty="0"/>
              <a:t>230227-2-2</a:t>
            </a:r>
          </a:p>
          <a:p>
            <a:r>
              <a:rPr lang="en-US" altLang="ja-JP" dirty="0"/>
              <a:t>230227-2-4</a:t>
            </a:r>
          </a:p>
          <a:p>
            <a:r>
              <a:rPr lang="en-US" altLang="ja-JP" dirty="0"/>
              <a:t>230227-2-7</a:t>
            </a:r>
          </a:p>
          <a:p>
            <a:r>
              <a:rPr lang="en-US" altLang="ja-JP" dirty="0"/>
              <a:t>230110</a:t>
            </a:r>
          </a:p>
          <a:p>
            <a:r>
              <a:rPr lang="en-US" altLang="ja-JP" dirty="0" err="1"/>
              <a:t>Noname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4165674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C07C452-E807-878B-A18E-12A7659FE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230227-2-7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D2451C8-8F55-4DF0-A5C6-9C5251535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CF9BC-68BA-47BC-BF56-B144CA357588}" type="slidenum">
              <a:rPr kumimoji="1" lang="ja-JP" altLang="en-US" smtClean="0"/>
              <a:t>30</a:t>
            </a:fld>
            <a:endParaRPr kumimoji="1" lang="ja-JP" altLang="en-US"/>
          </a:p>
        </p:txBody>
      </p:sp>
      <p:sp>
        <p:nvSpPr>
          <p:cNvPr id="7" name="コンテンツ プレースホルダー 3">
            <a:extLst>
              <a:ext uri="{FF2B5EF4-FFF2-40B4-BE49-F238E27FC236}">
                <a16:creationId xmlns:a16="http://schemas.microsoft.com/office/drawing/2014/main" id="{C6D3DD81-4B9E-87D6-8B34-9C60CE95D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916" y="1285574"/>
            <a:ext cx="11523728" cy="4981876"/>
          </a:xfrm>
        </p:spPr>
        <p:txBody>
          <a:bodyPr/>
          <a:lstStyle/>
          <a:p>
            <a:r>
              <a:rPr lang="en-US" altLang="ja-JP"/>
              <a:t>Activate</a:t>
            </a:r>
            <a:r>
              <a:rPr lang="ja-JP" altLang="en-US"/>
              <a:t> </a:t>
            </a:r>
            <a:r>
              <a:rPr lang="en-US" altLang="ja-JP"/>
              <a:t>soc_reset_</a:t>
            </a:r>
            <a:endParaRPr kumimoji="1" lang="ja-JP" altLang="en-US" dirty="0"/>
          </a:p>
        </p:txBody>
      </p:sp>
      <p:pic>
        <p:nvPicPr>
          <p:cNvPr id="6" name="図 5" descr="パソコンの画面&#10;&#10;中程度の精度で自動的に生成された説明">
            <a:extLst>
              <a:ext uri="{FF2B5EF4-FFF2-40B4-BE49-F238E27FC236}">
                <a16:creationId xmlns:a16="http://schemas.microsoft.com/office/drawing/2014/main" id="{4EF278B8-A351-3775-5DDB-B03B24E608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" t="14276" b="37193"/>
          <a:stretch/>
        </p:blipFill>
        <p:spPr>
          <a:xfrm>
            <a:off x="0" y="1953610"/>
            <a:ext cx="12192000" cy="452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0340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/>
              <a:t>SiP</a:t>
            </a:r>
            <a:r>
              <a:rPr lang="ja-JP" altLang="en-US" dirty="0"/>
              <a:t>識別番号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36176" y="1210521"/>
            <a:ext cx="11523728" cy="5448375"/>
          </a:xfrm>
        </p:spPr>
        <p:txBody>
          <a:bodyPr>
            <a:normAutofit/>
          </a:bodyPr>
          <a:lstStyle/>
          <a:p>
            <a:r>
              <a:rPr lang="en-US" altLang="ja-JP" dirty="0"/>
              <a:t>230227-1-1</a:t>
            </a:r>
          </a:p>
          <a:p>
            <a:r>
              <a:rPr lang="en-US" altLang="ja-JP" dirty="0"/>
              <a:t>230227-1-2</a:t>
            </a:r>
          </a:p>
          <a:p>
            <a:r>
              <a:rPr lang="en-US" altLang="ja-JP" dirty="0"/>
              <a:t>230227-1-3</a:t>
            </a:r>
          </a:p>
          <a:p>
            <a:r>
              <a:rPr lang="en-US" altLang="ja-JP" dirty="0"/>
              <a:t>230227-1-4</a:t>
            </a:r>
          </a:p>
          <a:p>
            <a:r>
              <a:rPr lang="en-US" altLang="ja-JP" dirty="0"/>
              <a:t>230227-2-2</a:t>
            </a:r>
          </a:p>
          <a:p>
            <a:r>
              <a:rPr lang="en-US" altLang="ja-JP" dirty="0"/>
              <a:t>230227-2-4</a:t>
            </a:r>
          </a:p>
          <a:p>
            <a:r>
              <a:rPr lang="en-US" altLang="ja-JP" dirty="0"/>
              <a:t>230227-2-7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230110</a:t>
            </a:r>
          </a:p>
          <a:p>
            <a:r>
              <a:rPr lang="en-US" altLang="ja-JP" dirty="0" err="1"/>
              <a:t>Noname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4989522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DD7F775-28D3-6B43-649E-9D5CE326F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230110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0E0BDE5-21BE-7CA1-A97B-5E7382B5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CF9BC-68BA-47BC-BF56-B144CA357588}" type="slidenum">
              <a:rPr kumimoji="1" lang="ja-JP" altLang="en-US" smtClean="0"/>
              <a:t>32</a:t>
            </a:fld>
            <a:endParaRPr kumimoji="1" lang="ja-JP" altLang="en-US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B1233CB-C9CC-C2B2-0D04-D451EC5AE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初期状態</a:t>
            </a:r>
          </a:p>
        </p:txBody>
      </p:sp>
      <p:pic>
        <p:nvPicPr>
          <p:cNvPr id="6" name="図 5" descr="オーブン, 屋内, 開く, 座る が含まれている画像&#10;&#10;自動的に生成された説明">
            <a:extLst>
              <a:ext uri="{FF2B5EF4-FFF2-40B4-BE49-F238E27FC236}">
                <a16:creationId xmlns:a16="http://schemas.microsoft.com/office/drawing/2014/main" id="{F7FDB80A-EF85-A3A8-778D-D56978C75E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" t="17651" b="32983"/>
          <a:stretch/>
        </p:blipFill>
        <p:spPr>
          <a:xfrm>
            <a:off x="0" y="1920386"/>
            <a:ext cx="12192000" cy="460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3791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C07C452-E807-878B-A18E-12A7659FE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230110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D2451C8-8F55-4DF0-A5C6-9C5251535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CF9BC-68BA-47BC-BF56-B144CA357588}" type="slidenum">
              <a:rPr kumimoji="1" lang="ja-JP" altLang="en-US" smtClean="0"/>
              <a:t>33</a:t>
            </a:fld>
            <a:endParaRPr kumimoji="1" lang="ja-JP" altLang="en-US"/>
          </a:p>
        </p:txBody>
      </p:sp>
      <p:sp>
        <p:nvSpPr>
          <p:cNvPr id="7" name="コンテンツ プレースホルダー 3">
            <a:extLst>
              <a:ext uri="{FF2B5EF4-FFF2-40B4-BE49-F238E27FC236}">
                <a16:creationId xmlns:a16="http://schemas.microsoft.com/office/drawing/2014/main" id="{C6D3DD81-4B9E-87D6-8B34-9C60CE95D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916" y="1285574"/>
            <a:ext cx="11523728" cy="4981876"/>
          </a:xfrm>
        </p:spPr>
        <p:txBody>
          <a:bodyPr/>
          <a:lstStyle/>
          <a:p>
            <a:r>
              <a:rPr lang="en-US" altLang="ja-JP" dirty="0"/>
              <a:t>Negate</a:t>
            </a:r>
            <a:r>
              <a:rPr lang="ja-JP" altLang="en-US" dirty="0"/>
              <a:t> </a:t>
            </a:r>
            <a:r>
              <a:rPr lang="en-US" altLang="ja-JP" dirty="0" err="1"/>
              <a:t>soc_reset</a:t>
            </a:r>
            <a:r>
              <a:rPr lang="en-US" altLang="ja-JP" dirty="0"/>
              <a:t>_</a:t>
            </a:r>
            <a:endParaRPr kumimoji="1" lang="ja-JP" altLang="en-US" dirty="0"/>
          </a:p>
        </p:txBody>
      </p:sp>
      <p:pic>
        <p:nvPicPr>
          <p:cNvPr id="5" name="図 4" descr="屋内, 電子機器, 戸棚, オーブン が含まれている画像&#10;&#10;自動的に生成された説明">
            <a:extLst>
              <a:ext uri="{FF2B5EF4-FFF2-40B4-BE49-F238E27FC236}">
                <a16:creationId xmlns:a16="http://schemas.microsoft.com/office/drawing/2014/main" id="{62A24525-8477-EC28-FB76-DF031C8C37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" t="14276" b="34736"/>
          <a:stretch/>
        </p:blipFill>
        <p:spPr>
          <a:xfrm>
            <a:off x="0" y="2028164"/>
            <a:ext cx="12192000" cy="476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2366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C07C452-E807-878B-A18E-12A7659FE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230110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D2451C8-8F55-4DF0-A5C6-9C5251535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CF9BC-68BA-47BC-BF56-B144CA357588}" type="slidenum">
              <a:rPr kumimoji="1" lang="ja-JP" altLang="en-US" smtClean="0"/>
              <a:t>34</a:t>
            </a:fld>
            <a:endParaRPr kumimoji="1" lang="ja-JP" altLang="en-US"/>
          </a:p>
        </p:txBody>
      </p:sp>
      <p:sp>
        <p:nvSpPr>
          <p:cNvPr id="7" name="コンテンツ プレースホルダー 3">
            <a:extLst>
              <a:ext uri="{FF2B5EF4-FFF2-40B4-BE49-F238E27FC236}">
                <a16:creationId xmlns:a16="http://schemas.microsoft.com/office/drawing/2014/main" id="{C6D3DD81-4B9E-87D6-8B34-9C60CE95D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916" y="1285574"/>
            <a:ext cx="11523728" cy="4981876"/>
          </a:xfrm>
        </p:spPr>
        <p:txBody>
          <a:bodyPr/>
          <a:lstStyle/>
          <a:p>
            <a:r>
              <a:rPr lang="en-US" altLang="ja-JP"/>
              <a:t>Activate</a:t>
            </a:r>
            <a:r>
              <a:rPr lang="ja-JP" altLang="en-US"/>
              <a:t> </a:t>
            </a:r>
            <a:r>
              <a:rPr lang="en-US" altLang="ja-JP"/>
              <a:t>soc_reset_</a:t>
            </a:r>
            <a:endParaRPr kumimoji="1" lang="ja-JP" altLang="en-US" dirty="0"/>
          </a:p>
        </p:txBody>
      </p:sp>
      <p:pic>
        <p:nvPicPr>
          <p:cNvPr id="5" name="図 4" descr="コンピューターのスクリーンショット&#10;&#10;低い精度で自動的に生成された説明">
            <a:extLst>
              <a:ext uri="{FF2B5EF4-FFF2-40B4-BE49-F238E27FC236}">
                <a16:creationId xmlns:a16="http://schemas.microsoft.com/office/drawing/2014/main" id="{734238EF-D768-D54F-0A1A-799EB0BB92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" t="17369" b="33684"/>
          <a:stretch/>
        </p:blipFill>
        <p:spPr>
          <a:xfrm>
            <a:off x="0" y="2009273"/>
            <a:ext cx="12192000" cy="451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4019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/>
              <a:t>SiP</a:t>
            </a:r>
            <a:r>
              <a:rPr lang="ja-JP" altLang="en-US" dirty="0"/>
              <a:t>識別番号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36176" y="1210521"/>
            <a:ext cx="11523728" cy="5448375"/>
          </a:xfrm>
        </p:spPr>
        <p:txBody>
          <a:bodyPr>
            <a:normAutofit/>
          </a:bodyPr>
          <a:lstStyle/>
          <a:p>
            <a:r>
              <a:rPr lang="en-US" altLang="ja-JP" dirty="0"/>
              <a:t>230227-1-1</a:t>
            </a:r>
          </a:p>
          <a:p>
            <a:r>
              <a:rPr lang="en-US" altLang="ja-JP" dirty="0"/>
              <a:t>230227-1-2</a:t>
            </a:r>
          </a:p>
          <a:p>
            <a:r>
              <a:rPr lang="en-US" altLang="ja-JP" dirty="0"/>
              <a:t>230227-1-3</a:t>
            </a:r>
          </a:p>
          <a:p>
            <a:r>
              <a:rPr lang="en-US" altLang="ja-JP" dirty="0"/>
              <a:t>230227-1-4</a:t>
            </a:r>
          </a:p>
          <a:p>
            <a:r>
              <a:rPr lang="en-US" altLang="ja-JP" dirty="0"/>
              <a:t>230227-2-2</a:t>
            </a:r>
          </a:p>
          <a:p>
            <a:r>
              <a:rPr lang="en-US" altLang="ja-JP" dirty="0"/>
              <a:t>230227-2-4</a:t>
            </a:r>
          </a:p>
          <a:p>
            <a:r>
              <a:rPr lang="en-US" altLang="ja-JP" dirty="0"/>
              <a:t>230227-2-7</a:t>
            </a:r>
          </a:p>
          <a:p>
            <a:r>
              <a:rPr lang="en-US" altLang="ja-JP" dirty="0"/>
              <a:t>230110</a:t>
            </a:r>
          </a:p>
          <a:p>
            <a:r>
              <a:rPr lang="en-US" altLang="ja-JP" dirty="0" err="1">
                <a:solidFill>
                  <a:srgbClr val="FF0000"/>
                </a:solidFill>
              </a:rPr>
              <a:t>Noname</a:t>
            </a:r>
            <a:r>
              <a:rPr lang="en-US" altLang="ja-JP" dirty="0">
                <a:solidFill>
                  <a:srgbClr val="FF0000"/>
                </a:solidFill>
              </a:rPr>
              <a:t>(</a:t>
            </a:r>
            <a:r>
              <a:rPr lang="ja-JP" altLang="en-US" dirty="0">
                <a:solidFill>
                  <a:srgbClr val="FF0000"/>
                </a:solidFill>
              </a:rPr>
              <a:t>赤い袋に入ってる</a:t>
            </a:r>
            <a:r>
              <a:rPr lang="en-US" altLang="ja-JP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621224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5DA24FA-24DF-9B01-04F2-D3D12CFD0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/>
              <a:t>Noname</a:t>
            </a:r>
            <a:r>
              <a:rPr lang="en-US" altLang="ja-JP" dirty="0"/>
              <a:t>(</a:t>
            </a:r>
            <a:r>
              <a:rPr lang="ja-JP" altLang="en-US" dirty="0"/>
              <a:t>赤い袋に入ってる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043A364-DC46-3623-1892-99363A3E6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CF9BC-68BA-47BC-BF56-B144CA357588}" type="slidenum">
              <a:rPr kumimoji="1" lang="ja-JP" altLang="en-US" smtClean="0"/>
              <a:t>36</a:t>
            </a:fld>
            <a:endParaRPr kumimoji="1" lang="ja-JP" altLang="en-US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F2C2E7D-DC3D-8AC4-80FB-B28C23660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初期状態</a:t>
            </a:r>
          </a:p>
        </p:txBody>
      </p:sp>
      <p:pic>
        <p:nvPicPr>
          <p:cNvPr id="6" name="図 5" descr="オーブン, 電子レンジ, ドア, ガラス が含まれている画像&#10;&#10;自動的に生成された説明">
            <a:extLst>
              <a:ext uri="{FF2B5EF4-FFF2-40B4-BE49-F238E27FC236}">
                <a16:creationId xmlns:a16="http://schemas.microsoft.com/office/drawing/2014/main" id="{DDAA7BC7-B6AD-2FDD-E4C7-06592B34DA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" t="21579" b="31229"/>
          <a:stretch/>
        </p:blipFill>
        <p:spPr>
          <a:xfrm>
            <a:off x="0" y="1997242"/>
            <a:ext cx="12192000" cy="432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3318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5DA24FA-24DF-9B01-04F2-D3D12CFD0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/>
              <a:t>Noname</a:t>
            </a:r>
            <a:r>
              <a:rPr lang="en-US" altLang="ja-JP" dirty="0"/>
              <a:t>(</a:t>
            </a:r>
            <a:r>
              <a:rPr lang="ja-JP" altLang="en-US" dirty="0"/>
              <a:t>赤い袋に入ってる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043A364-DC46-3623-1892-99363A3E6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CF9BC-68BA-47BC-BF56-B144CA357588}" type="slidenum">
              <a:rPr kumimoji="1" lang="ja-JP" altLang="en-US" smtClean="0"/>
              <a:t>37</a:t>
            </a:fld>
            <a:endParaRPr kumimoji="1" lang="ja-JP" altLang="en-US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F2C2E7D-DC3D-8AC4-80FB-B28C23660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Negate </a:t>
            </a:r>
            <a:r>
              <a:rPr kumimoji="1" lang="en-US" altLang="ja-JP" dirty="0" err="1"/>
              <a:t>soc_reset</a:t>
            </a:r>
            <a:r>
              <a:rPr kumimoji="1" lang="en-US" altLang="ja-JP" dirty="0"/>
              <a:t>_</a:t>
            </a:r>
            <a:endParaRPr kumimoji="1" lang="ja-JP" altLang="en-US" dirty="0"/>
          </a:p>
        </p:txBody>
      </p:sp>
      <p:pic>
        <p:nvPicPr>
          <p:cNvPr id="7" name="図 6" descr="パソコンの画面&#10;&#10;自動的に生成された説明">
            <a:extLst>
              <a:ext uri="{FF2B5EF4-FFF2-40B4-BE49-F238E27FC236}">
                <a16:creationId xmlns:a16="http://schemas.microsoft.com/office/drawing/2014/main" id="{B2A3780D-4FB2-3656-02DE-050AD35D2E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" t="14276" b="36315"/>
          <a:stretch/>
        </p:blipFill>
        <p:spPr>
          <a:xfrm>
            <a:off x="0" y="2007254"/>
            <a:ext cx="12192000" cy="459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2418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5DA24FA-24DF-9B01-04F2-D3D12CFD0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/>
              <a:t>Noname</a:t>
            </a:r>
            <a:r>
              <a:rPr lang="en-US" altLang="ja-JP" dirty="0"/>
              <a:t>(</a:t>
            </a:r>
            <a:r>
              <a:rPr lang="ja-JP" altLang="en-US" dirty="0"/>
              <a:t>赤い袋に入ってる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043A364-DC46-3623-1892-99363A3E6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CF9BC-68BA-47BC-BF56-B144CA357588}" type="slidenum">
              <a:rPr kumimoji="1" lang="ja-JP" altLang="en-US" smtClean="0"/>
              <a:t>38</a:t>
            </a:fld>
            <a:endParaRPr kumimoji="1" lang="ja-JP" altLang="en-US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F2C2E7D-DC3D-8AC4-80FB-B28C23660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Activate</a:t>
            </a:r>
            <a:r>
              <a:rPr lang="ja-JP" altLang="en-US" dirty="0"/>
              <a:t> </a:t>
            </a:r>
            <a:r>
              <a:rPr lang="en-US" altLang="ja-JP" dirty="0" err="1"/>
              <a:t>soc_reset</a:t>
            </a:r>
            <a:r>
              <a:rPr lang="en-US" altLang="ja-JP" dirty="0"/>
              <a:t>_</a:t>
            </a:r>
            <a:endParaRPr kumimoji="1" lang="ja-JP" altLang="en-US" dirty="0"/>
          </a:p>
        </p:txBody>
      </p:sp>
      <p:pic>
        <p:nvPicPr>
          <p:cNvPr id="7" name="図 6" descr="パソコンの画面&#10;&#10;中程度の精度で自動的に生成された説明">
            <a:extLst>
              <a:ext uri="{FF2B5EF4-FFF2-40B4-BE49-F238E27FC236}">
                <a16:creationId xmlns:a16="http://schemas.microsoft.com/office/drawing/2014/main" id="{3658128E-8F13-4010-3C99-6E1BFBB8D3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" t="12280" b="38597"/>
          <a:stretch/>
        </p:blipFill>
        <p:spPr>
          <a:xfrm>
            <a:off x="0" y="2017038"/>
            <a:ext cx="12192000" cy="459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363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C269686-F118-341A-D55E-A6296AA44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補足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C45F489-557E-72F0-F80D-DDFF762A0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CF9BC-68BA-47BC-BF56-B144CA357588}" type="slidenum">
              <a:rPr kumimoji="1" lang="ja-JP" altLang="en-US" smtClean="0"/>
              <a:t>39</a:t>
            </a:fld>
            <a:endParaRPr kumimoji="1" lang="ja-JP" altLang="en-US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707816E-7980-FB16-D6B1-3D379ACB99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復旧できる可能性が高いと思われるのが</a:t>
            </a:r>
            <a:r>
              <a:rPr kumimoji="1" lang="en-US" altLang="ja-JP" dirty="0"/>
              <a:t>230227-1-2</a:t>
            </a:r>
          </a:p>
          <a:p>
            <a:pPr lvl="1"/>
            <a:r>
              <a:rPr lang="en-US" altLang="ja-JP" dirty="0"/>
              <a:t>Negate reset_</a:t>
            </a:r>
            <a:r>
              <a:rPr lang="ja-JP" altLang="en-US" dirty="0"/>
              <a:t>後にシリアルローダーが起動できてそう</a:t>
            </a:r>
            <a:endParaRPr lang="en-US" altLang="ja-JP" dirty="0"/>
          </a:p>
          <a:p>
            <a:pPr lvl="2"/>
            <a:r>
              <a:rPr kumimoji="1" lang="en-US" altLang="ja-JP" dirty="0" err="1"/>
              <a:t>Addr</a:t>
            </a:r>
            <a:r>
              <a:rPr kumimoji="1" lang="ja-JP" altLang="en-US" dirty="0"/>
              <a:t>と</a:t>
            </a:r>
            <a:r>
              <a:rPr kumimoji="1" lang="en-US" altLang="ja-JP" dirty="0"/>
              <a:t>data</a:t>
            </a:r>
            <a:r>
              <a:rPr kumimoji="1" lang="ja-JP" altLang="en-US" dirty="0"/>
              <a:t>がシリアルローダーのバイナリと一致</a:t>
            </a:r>
            <a:endParaRPr kumimoji="1" lang="en-US" altLang="ja-JP" dirty="0"/>
          </a:p>
          <a:p>
            <a:pPr lvl="1"/>
            <a:r>
              <a:rPr lang="ja-JP" altLang="en-US" dirty="0"/>
              <a:t>なぜか</a:t>
            </a:r>
            <a:r>
              <a:rPr lang="en-US" altLang="ja-JP" dirty="0"/>
              <a:t>PC</a:t>
            </a:r>
            <a:r>
              <a:rPr lang="ja-JP" altLang="en-US" dirty="0"/>
              <a:t>になにも表示されない</a:t>
            </a:r>
            <a:endParaRPr lang="en-US" altLang="ja-JP" dirty="0"/>
          </a:p>
          <a:p>
            <a:pPr lvl="1"/>
            <a:r>
              <a:rPr lang="en-US" altLang="ja-JP" dirty="0" err="1"/>
              <a:t>debug_core</a:t>
            </a:r>
            <a:r>
              <a:rPr lang="ja-JP" altLang="en-US" dirty="0"/>
              <a:t>でシリアルローダーがどこまで実行できてるか</a:t>
            </a:r>
            <a:br>
              <a:rPr lang="en-US" altLang="ja-JP" dirty="0"/>
            </a:br>
            <a:r>
              <a:rPr lang="ja-JP" altLang="en-US"/>
              <a:t>確認してみる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4663775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C07C452-E807-878B-A18E-12A7659FE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230227-1-1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D2451C8-8F55-4DF0-A5C6-9C5251535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CF9BC-68BA-47BC-BF56-B144CA357588}" type="slidenum">
              <a:rPr kumimoji="1" lang="ja-JP" altLang="en-US" smtClean="0"/>
              <a:t>4</a:t>
            </a:fld>
            <a:endParaRPr kumimoji="1" lang="ja-JP" altLang="en-US"/>
          </a:p>
        </p:txBody>
      </p:sp>
      <p:pic>
        <p:nvPicPr>
          <p:cNvPr id="6" name="図 5" descr="屋内, 戸棚, オーブン, 座る が含まれている画像&#10;&#10;自動的に生成された説明">
            <a:extLst>
              <a:ext uri="{FF2B5EF4-FFF2-40B4-BE49-F238E27FC236}">
                <a16:creationId xmlns:a16="http://schemas.microsoft.com/office/drawing/2014/main" id="{08B556A0-6D3C-6B19-00E2-4A6D3B7968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6" b="33158"/>
          <a:stretch/>
        </p:blipFill>
        <p:spPr>
          <a:xfrm>
            <a:off x="0" y="2035826"/>
            <a:ext cx="12157561" cy="4796106"/>
          </a:xfrm>
          <a:prstGeom prst="rect">
            <a:avLst/>
          </a:prstGeom>
        </p:spPr>
      </p:pic>
      <p:sp>
        <p:nvSpPr>
          <p:cNvPr id="7" name="コンテンツ プレースホルダー 3">
            <a:extLst>
              <a:ext uri="{FF2B5EF4-FFF2-40B4-BE49-F238E27FC236}">
                <a16:creationId xmlns:a16="http://schemas.microsoft.com/office/drawing/2014/main" id="{C6D3DD81-4B9E-87D6-8B34-9C60CE95D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916" y="1285574"/>
            <a:ext cx="11523728" cy="4981876"/>
          </a:xfrm>
        </p:spPr>
        <p:txBody>
          <a:bodyPr/>
          <a:lstStyle/>
          <a:p>
            <a:r>
              <a:rPr kumimoji="1" lang="ja-JP" altLang="en-US" dirty="0"/>
              <a:t>初期状態</a:t>
            </a:r>
          </a:p>
        </p:txBody>
      </p:sp>
    </p:spTree>
    <p:extLst>
      <p:ext uri="{BB962C8B-B14F-4D97-AF65-F5344CB8AC3E}">
        <p14:creationId xmlns:p14="http://schemas.microsoft.com/office/powerpoint/2010/main" val="1386835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C07C452-E807-878B-A18E-12A7659FE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230227-1-1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D2451C8-8F55-4DF0-A5C6-9C5251535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CF9BC-68BA-47BC-BF56-B144CA357588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7" name="コンテンツ プレースホルダー 3">
            <a:extLst>
              <a:ext uri="{FF2B5EF4-FFF2-40B4-BE49-F238E27FC236}">
                <a16:creationId xmlns:a16="http://schemas.microsoft.com/office/drawing/2014/main" id="{C6D3DD81-4B9E-87D6-8B34-9C60CE95D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916" y="1285574"/>
            <a:ext cx="11523728" cy="4981876"/>
          </a:xfrm>
        </p:spPr>
        <p:txBody>
          <a:bodyPr/>
          <a:lstStyle/>
          <a:p>
            <a:r>
              <a:rPr lang="en-US" altLang="ja-JP" dirty="0"/>
              <a:t>Negate</a:t>
            </a:r>
            <a:r>
              <a:rPr lang="ja-JP" altLang="en-US" dirty="0"/>
              <a:t> </a:t>
            </a:r>
            <a:r>
              <a:rPr lang="en-US" altLang="ja-JP" dirty="0" err="1"/>
              <a:t>soc_reset</a:t>
            </a:r>
            <a:r>
              <a:rPr lang="en-US" altLang="ja-JP" dirty="0"/>
              <a:t>_</a:t>
            </a:r>
            <a:endParaRPr kumimoji="1" lang="ja-JP" altLang="en-US" dirty="0"/>
          </a:p>
        </p:txBody>
      </p:sp>
      <p:pic>
        <p:nvPicPr>
          <p:cNvPr id="5" name="図 4" descr="パソコンの画面&#10;&#10;中程度の精度で自動的に生成された説明">
            <a:extLst>
              <a:ext uri="{FF2B5EF4-FFF2-40B4-BE49-F238E27FC236}">
                <a16:creationId xmlns:a16="http://schemas.microsoft.com/office/drawing/2014/main" id="{79B829B3-0492-F128-68C2-85D6A5F33F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14276" b="36481"/>
          <a:stretch/>
        </p:blipFill>
        <p:spPr>
          <a:xfrm>
            <a:off x="28323" y="2062598"/>
            <a:ext cx="12194303" cy="465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81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C07C452-E807-878B-A18E-12A7659FE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230227-1-1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D2451C8-8F55-4DF0-A5C6-9C5251535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CF9BC-68BA-47BC-BF56-B144CA357588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7" name="コンテンツ プレースホルダー 3">
            <a:extLst>
              <a:ext uri="{FF2B5EF4-FFF2-40B4-BE49-F238E27FC236}">
                <a16:creationId xmlns:a16="http://schemas.microsoft.com/office/drawing/2014/main" id="{C6D3DD81-4B9E-87D6-8B34-9C60CE95D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916" y="1285574"/>
            <a:ext cx="11523728" cy="4981876"/>
          </a:xfrm>
        </p:spPr>
        <p:txBody>
          <a:bodyPr/>
          <a:lstStyle/>
          <a:p>
            <a:r>
              <a:rPr lang="en-US" altLang="ja-JP" dirty="0"/>
              <a:t>Activate</a:t>
            </a:r>
            <a:r>
              <a:rPr lang="ja-JP" altLang="en-US" dirty="0"/>
              <a:t> </a:t>
            </a:r>
            <a:r>
              <a:rPr lang="en-US" altLang="ja-JP" dirty="0" err="1"/>
              <a:t>soc_reset</a:t>
            </a:r>
            <a:r>
              <a:rPr lang="en-US" altLang="ja-JP" dirty="0"/>
              <a:t>_</a:t>
            </a:r>
            <a:endParaRPr kumimoji="1" lang="ja-JP" altLang="en-US" dirty="0"/>
          </a:p>
        </p:txBody>
      </p:sp>
      <p:pic>
        <p:nvPicPr>
          <p:cNvPr id="6" name="図 5" descr="パソコンの画面&#10;&#10;中程度の精度で自動的に生成された説明">
            <a:extLst>
              <a:ext uri="{FF2B5EF4-FFF2-40B4-BE49-F238E27FC236}">
                <a16:creationId xmlns:a16="http://schemas.microsoft.com/office/drawing/2014/main" id="{64368DC9-12C7-0BCF-E34F-F5ADD6DC51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" t="18745" b="34035"/>
          <a:stretch/>
        </p:blipFill>
        <p:spPr>
          <a:xfrm>
            <a:off x="0" y="2157362"/>
            <a:ext cx="12192000" cy="442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985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/>
              <a:t>SiP</a:t>
            </a:r>
            <a:r>
              <a:rPr lang="ja-JP" altLang="en-US" dirty="0"/>
              <a:t>識別番号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36176" y="1210521"/>
            <a:ext cx="11523728" cy="5448375"/>
          </a:xfrm>
        </p:spPr>
        <p:txBody>
          <a:bodyPr>
            <a:normAutofit/>
          </a:bodyPr>
          <a:lstStyle/>
          <a:p>
            <a:r>
              <a:rPr lang="en-US" altLang="ja-JP" dirty="0"/>
              <a:t>230227-1-1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230227-1-2</a:t>
            </a:r>
          </a:p>
          <a:p>
            <a:r>
              <a:rPr lang="en-US" altLang="ja-JP" dirty="0"/>
              <a:t>230227-1-3</a:t>
            </a:r>
          </a:p>
          <a:p>
            <a:r>
              <a:rPr lang="en-US" altLang="ja-JP" dirty="0"/>
              <a:t>230227-1-4</a:t>
            </a:r>
          </a:p>
          <a:p>
            <a:r>
              <a:rPr lang="en-US" altLang="ja-JP" dirty="0"/>
              <a:t>230227-2-2</a:t>
            </a:r>
          </a:p>
          <a:p>
            <a:r>
              <a:rPr lang="en-US" altLang="ja-JP" dirty="0"/>
              <a:t>230227-2-4</a:t>
            </a:r>
          </a:p>
          <a:p>
            <a:r>
              <a:rPr lang="en-US" altLang="ja-JP" dirty="0"/>
              <a:t>230227-2-7</a:t>
            </a:r>
          </a:p>
          <a:p>
            <a:r>
              <a:rPr lang="en-US" altLang="ja-JP" dirty="0"/>
              <a:t>230110</a:t>
            </a:r>
          </a:p>
          <a:p>
            <a:r>
              <a:rPr lang="en-US" altLang="ja-JP" dirty="0" err="1"/>
              <a:t>Noname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6940355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DD7F775-28D3-6B43-649E-9D5CE326F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230227-1-2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0E0BDE5-21BE-7CA1-A97B-5E7382B5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CF9BC-68BA-47BC-BF56-B144CA357588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B1233CB-C9CC-C2B2-0D04-D451EC5AE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初期状態</a:t>
            </a:r>
          </a:p>
        </p:txBody>
      </p:sp>
      <p:pic>
        <p:nvPicPr>
          <p:cNvPr id="6" name="図 5" descr="グラフィカル ユーザー インターフェイス, Web サイト&#10;&#10;自動的に生成された説明">
            <a:extLst>
              <a:ext uri="{FF2B5EF4-FFF2-40B4-BE49-F238E27FC236}">
                <a16:creationId xmlns:a16="http://schemas.microsoft.com/office/drawing/2014/main" id="{1F84BAF8-F989-3A31-F304-482B384C3E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" t="14276" b="39815"/>
          <a:stretch/>
        </p:blipFill>
        <p:spPr>
          <a:xfrm>
            <a:off x="0" y="2127236"/>
            <a:ext cx="12125137" cy="422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990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C07C452-E807-878B-A18E-12A7659FE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230227-1-2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D2451C8-8F55-4DF0-A5C6-9C5251535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CF9BC-68BA-47BC-BF56-B144CA357588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7" name="コンテンツ プレースホルダー 3">
            <a:extLst>
              <a:ext uri="{FF2B5EF4-FFF2-40B4-BE49-F238E27FC236}">
                <a16:creationId xmlns:a16="http://schemas.microsoft.com/office/drawing/2014/main" id="{C6D3DD81-4B9E-87D6-8B34-9C60CE95D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916" y="1285574"/>
            <a:ext cx="11523728" cy="4981876"/>
          </a:xfrm>
        </p:spPr>
        <p:txBody>
          <a:bodyPr/>
          <a:lstStyle/>
          <a:p>
            <a:r>
              <a:rPr lang="en-US" altLang="ja-JP" dirty="0"/>
              <a:t>Negate</a:t>
            </a:r>
            <a:r>
              <a:rPr lang="ja-JP" altLang="en-US" dirty="0"/>
              <a:t> </a:t>
            </a:r>
            <a:r>
              <a:rPr lang="en-US" altLang="ja-JP" dirty="0" err="1"/>
              <a:t>soc_reset</a:t>
            </a:r>
            <a:r>
              <a:rPr lang="en-US" altLang="ja-JP" dirty="0"/>
              <a:t>_</a:t>
            </a:r>
            <a:endParaRPr kumimoji="1" lang="ja-JP" altLang="en-US" dirty="0"/>
          </a:p>
        </p:txBody>
      </p:sp>
      <p:pic>
        <p:nvPicPr>
          <p:cNvPr id="6" name="図 5" descr="パソコンの画面&#10;&#10;自動的に生成された説明">
            <a:extLst>
              <a:ext uri="{FF2B5EF4-FFF2-40B4-BE49-F238E27FC236}">
                <a16:creationId xmlns:a16="http://schemas.microsoft.com/office/drawing/2014/main" id="{74AC2B2D-F0AC-A5A2-ACC0-FDC8A3CD8A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45" b="33860"/>
          <a:stretch/>
        </p:blipFill>
        <p:spPr>
          <a:xfrm>
            <a:off x="-1" y="2151346"/>
            <a:ext cx="12157871" cy="432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5846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MSPG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98815</TotalTime>
  <Words>405</Words>
  <Application>Microsoft Office PowerPoint</Application>
  <PresentationFormat>ワイド画面</PresentationFormat>
  <Paragraphs>201</Paragraphs>
  <Slides>39</Slides>
  <Notes>12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39</vt:i4>
      </vt:variant>
    </vt:vector>
  </HeadingPairs>
  <TitlesOfParts>
    <vt:vector size="44" baseType="lpstr">
      <vt:lpstr>游ゴシック</vt:lpstr>
      <vt:lpstr>游ゴシック Light</vt:lpstr>
      <vt:lpstr>Arial</vt:lpstr>
      <vt:lpstr>Office テーマ</vt:lpstr>
      <vt:lpstr>1_Office テーマ</vt:lpstr>
      <vt:lpstr>改修済みNVIOC SiP動作検証</vt:lpstr>
      <vt:lpstr>NVIOC SiP動作検証</vt:lpstr>
      <vt:lpstr>SiP識別番号</vt:lpstr>
      <vt:lpstr>230227-1-1</vt:lpstr>
      <vt:lpstr>230227-1-1</vt:lpstr>
      <vt:lpstr>230227-1-1</vt:lpstr>
      <vt:lpstr>SiP識別番号</vt:lpstr>
      <vt:lpstr>230227-1-2</vt:lpstr>
      <vt:lpstr>230227-1-2</vt:lpstr>
      <vt:lpstr>230227-1-2</vt:lpstr>
      <vt:lpstr>SiP識別番号</vt:lpstr>
      <vt:lpstr>230227-1-3</vt:lpstr>
      <vt:lpstr>230227-1-3</vt:lpstr>
      <vt:lpstr>230227-1-3</vt:lpstr>
      <vt:lpstr>SiP識別番号</vt:lpstr>
      <vt:lpstr>230227-1-4</vt:lpstr>
      <vt:lpstr>230227-1-4</vt:lpstr>
      <vt:lpstr>230227-1-4</vt:lpstr>
      <vt:lpstr>SiP識別番号</vt:lpstr>
      <vt:lpstr>230227-2-2</vt:lpstr>
      <vt:lpstr>230227-2-2</vt:lpstr>
      <vt:lpstr>230227-2-2</vt:lpstr>
      <vt:lpstr>SiP識別番号</vt:lpstr>
      <vt:lpstr>230227-2-4</vt:lpstr>
      <vt:lpstr>230227-2-4</vt:lpstr>
      <vt:lpstr>230227-2-4</vt:lpstr>
      <vt:lpstr>SiP識別番号</vt:lpstr>
      <vt:lpstr>230227-2-7</vt:lpstr>
      <vt:lpstr>230227-2-7</vt:lpstr>
      <vt:lpstr>230227-2-7</vt:lpstr>
      <vt:lpstr>SiP識別番号</vt:lpstr>
      <vt:lpstr>230110</vt:lpstr>
      <vt:lpstr>230110</vt:lpstr>
      <vt:lpstr>230110</vt:lpstr>
      <vt:lpstr>SiP識別番号</vt:lpstr>
      <vt:lpstr>Noname(赤い袋に入ってる)</vt:lpstr>
      <vt:lpstr>Noname(赤い袋に入ってる)</vt:lpstr>
      <vt:lpstr>Noname(赤い袋に入ってる)</vt:lpstr>
      <vt:lpstr>補足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VLSI Implementation of Error Detection and Correction Codes for Space Engineering</dc:title>
  <dc:creator>吉澤 開</dc:creator>
  <cp:lastModifiedBy>開 吉澤</cp:lastModifiedBy>
  <cp:revision>51</cp:revision>
  <dcterms:created xsi:type="dcterms:W3CDTF">2022-04-22T08:33:44Z</dcterms:created>
  <dcterms:modified xsi:type="dcterms:W3CDTF">2024-04-22T06:17:05Z</dcterms:modified>
</cp:coreProperties>
</file>